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2.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embedTrueTypeFonts="1" saveSubsetFonts="1">
  <p:sldMasterIdLst>
    <p:sldMasterId id="2147483687" r:id="rId1"/>
    <p:sldMasterId id="2147483706" r:id="rId2"/>
    <p:sldMasterId id="2147483725" r:id="rId3"/>
  </p:sldMasterIdLst>
  <p:notesMasterIdLst>
    <p:notesMasterId r:id="rId18"/>
  </p:notesMasterIdLst>
  <p:sldIdLst>
    <p:sldId id="723" r:id="rId4"/>
    <p:sldId id="706" r:id="rId5"/>
    <p:sldId id="716" r:id="rId6"/>
    <p:sldId id="717" r:id="rId7"/>
    <p:sldId id="718" r:id="rId8"/>
    <p:sldId id="720" r:id="rId9"/>
    <p:sldId id="719" r:id="rId10"/>
    <p:sldId id="721" r:id="rId11"/>
    <p:sldId id="707" r:id="rId12"/>
    <p:sldId id="722" r:id="rId13"/>
    <p:sldId id="708" r:id="rId14"/>
    <p:sldId id="705" r:id="rId15"/>
    <p:sldId id="724" r:id="rId16"/>
    <p:sldId id="725" r:id="rId17"/>
  </p:sldIdLst>
  <p:sldSz cx="9144000" cy="5143500" type="screen16x9"/>
  <p:notesSz cx="6858000" cy="9144000"/>
  <p:embeddedFontLst>
    <p:embeddedFont>
      <p:font typeface="Cambria Math" pitchFamily="18" charset="0"/>
      <p:regular r:id="rId19"/>
    </p:embeddedFont>
    <p:embeddedFont>
      <p:font typeface="Calibri" pitchFamily="34" charset="0"/>
      <p:regular r:id="rId20"/>
      <p:bold r:id="rId21"/>
      <p:italic r:id="rId22"/>
      <p:boldItalic r:id="rId23"/>
    </p:embeddedFont>
    <p:embeddedFont>
      <p:font typeface="楷体" pitchFamily="49" charset="-122"/>
      <p:regular r:id="rId24"/>
    </p:embeddedFont>
    <p:embeddedFont>
      <p:font typeface="黑体" pitchFamily="49" charset="-122"/>
      <p:regular r:id="rId25"/>
    </p:embeddedFont>
    <p:embeddedFont>
      <p:font typeface="幼圆" pitchFamily="49" charset="-122"/>
      <p:regular r:id="rId26"/>
    </p:embeddedFont>
  </p:embeddedFont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59">
          <p15:clr>
            <a:srgbClr val="A4A3A4"/>
          </p15:clr>
        </p15:guide>
        <p15:guide id="2" pos="3840">
          <p15:clr>
            <a:srgbClr val="A4A3A4"/>
          </p15:clr>
        </p15:guide>
        <p15:guide id="3" orient="horz" pos="1619">
          <p15:clr>
            <a:srgbClr val="A4A3A4"/>
          </p15:clr>
        </p15:guide>
        <p15:guide id="4"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FF22A"/>
    <a:srgbClr val="0000FF"/>
    <a:srgbClr val="FFFF00"/>
    <a:srgbClr val="FF0000"/>
    <a:srgbClr val="AEB3D9"/>
    <a:srgbClr val="D9DEF2"/>
    <a:srgbClr val="6878B4"/>
    <a:srgbClr val="FF9933"/>
    <a:srgbClr val="0099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DA37D80-6434-44D0-A028-1B22A696006F}" styleName="浅色样式 3 - 强调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8FB837D-C827-4EFA-A057-4D05807E0F7C}" styleName="主题样式 1 - 强调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浅色样式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250" autoAdjust="0"/>
    <p:restoredTop sz="99556" autoAdjust="0"/>
  </p:normalViewPr>
  <p:slideViewPr>
    <p:cSldViewPr>
      <p:cViewPr varScale="1">
        <p:scale>
          <a:sx n="70" d="100"/>
          <a:sy n="70" d="100"/>
        </p:scale>
        <p:origin x="-667" y="-77"/>
      </p:cViewPr>
      <p:guideLst>
        <p:guide orient="horz" pos="2159"/>
        <p:guide orient="horz" pos="1619"/>
        <p:guide pos="3840"/>
        <p:guide pos="2880"/>
      </p:guideLst>
    </p:cSldViewPr>
  </p:slideViewPr>
  <p:notesTextViewPr>
    <p:cViewPr>
      <p:scale>
        <a:sx n="1" d="1"/>
        <a:sy n="1" d="1"/>
      </p:scale>
      <p:origin x="0" y="0"/>
    </p:cViewPr>
  </p:notesTextViewPr>
  <p:sorterViewPr>
    <p:cViewPr>
      <p:scale>
        <a:sx n="150" d="100"/>
        <a:sy n="150" d="100"/>
      </p:scale>
      <p:origin x="0" y="288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notesMaster" Target="notesMasters/notesMaster1.xml"/><Relationship Id="rId26" Type="http://schemas.openxmlformats.org/officeDocument/2006/relationships/font" Target="fonts/font8.fntdata"/><Relationship Id="rId3" Type="http://schemas.openxmlformats.org/officeDocument/2006/relationships/slideMaster" Target="slideMasters/slideMaster3.xml"/><Relationship Id="rId21" Type="http://schemas.openxmlformats.org/officeDocument/2006/relationships/font" Target="fonts/font3.fntdata"/><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font" Target="fonts/font7.fntdata"/><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font" Target="fonts/font2.fntdata"/><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font" Target="fonts/font6.fntdata"/><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font" Target="fonts/font5.fntdata"/><Relationship Id="rId28"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font" Target="fonts/font1.fntdata"/><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font" Target="fonts/font4.fntdata"/><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D2E35E-6DB1-4671-AA13-E9173BD066DF}" type="datetimeFigureOut">
              <a:rPr lang="zh-CN" altLang="en-US" smtClean="0"/>
              <a:pPr/>
              <a:t>2018/11/2</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E1CD010-A9A3-4117-BFBF-9C1583B3E142}" type="slidenum">
              <a:rPr lang="zh-CN" altLang="en-US" smtClean="0"/>
              <a:pPr/>
              <a:t>‹#›</a:t>
            </a:fld>
            <a:endParaRPr lang="zh-CN" altLang="en-US"/>
          </a:p>
        </p:txBody>
      </p:sp>
    </p:spTree>
    <p:extLst>
      <p:ext uri="{BB962C8B-B14F-4D97-AF65-F5344CB8AC3E}">
        <p14:creationId xmlns:p14="http://schemas.microsoft.com/office/powerpoint/2010/main" val="1445938663"/>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530820CF-B880-4189-942D-D702A7CBA730}" type="datetimeFigureOut">
              <a:rPr lang="zh-CN" altLang="en-US" smtClean="0"/>
              <a:t>2018/11/2</a:t>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t>‹#›</a:t>
            </a:fld>
            <a:endParaRPr lang="zh-CN" altLang="en-US"/>
          </a:p>
        </p:txBody>
      </p:sp>
    </p:spTree>
    <p:extLst>
      <p:ext uri="{BB962C8B-B14F-4D97-AF65-F5344CB8AC3E}">
        <p14:creationId xmlns:p14="http://schemas.microsoft.com/office/powerpoint/2010/main" val="34495310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530820CF-B880-4189-942D-D702A7CBA730}" type="datetimeFigureOut">
              <a:rPr lang="zh-CN" altLang="en-US" smtClean="0"/>
              <a:t>2018/11/2</a:t>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t>‹#›</a:t>
            </a:fld>
            <a:endParaRPr lang="zh-CN" altLang="en-US"/>
          </a:p>
        </p:txBody>
      </p:sp>
    </p:spTree>
    <p:extLst>
      <p:ext uri="{BB962C8B-B14F-4D97-AF65-F5344CB8AC3E}">
        <p14:creationId xmlns:p14="http://schemas.microsoft.com/office/powerpoint/2010/main" val="24415925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530820CF-B880-4189-942D-D702A7CBA730}" type="datetimeFigureOut">
              <a:rPr lang="zh-CN" altLang="en-US" smtClean="0"/>
              <a:t>2018/11/2</a:t>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t>‹#›</a:t>
            </a:fld>
            <a:endParaRPr lang="zh-CN" altLang="en-US"/>
          </a:p>
        </p:txBody>
      </p:sp>
    </p:spTree>
    <p:extLst>
      <p:ext uri="{BB962C8B-B14F-4D97-AF65-F5344CB8AC3E}">
        <p14:creationId xmlns:p14="http://schemas.microsoft.com/office/powerpoint/2010/main" val="27181208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3208285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5090519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21302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3762866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48090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34255031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1566817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56912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200151"/>
            <a:ext cx="8229600" cy="3394472"/>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530820CF-B880-4189-942D-D702A7CBA730}" type="datetimeFigureOut">
              <a:rPr lang="zh-CN" altLang="en-US" smtClean="0"/>
              <a:t>2018/11/2</a:t>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t>‹#›</a:t>
            </a:fld>
            <a:endParaRPr lang="zh-CN" altLang="en-US"/>
          </a:p>
        </p:txBody>
      </p:sp>
    </p:spTree>
    <p:extLst>
      <p:ext uri="{BB962C8B-B14F-4D97-AF65-F5344CB8AC3E}">
        <p14:creationId xmlns:p14="http://schemas.microsoft.com/office/powerpoint/2010/main" val="359648412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7862519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4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37430061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5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14573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6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35049670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7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36625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5639225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530820CF-B880-4189-942D-D702A7CBA730}" type="datetimeFigureOut">
              <a:rPr lang="zh-CN" altLang="en-US" smtClean="0">
                <a:solidFill>
                  <a:prstClr val="black"/>
                </a:solidFill>
              </a:rPr>
              <a:pPr/>
              <a:t>2018/11/2</a:t>
            </a:fld>
            <a:endParaRPr lang="zh-CN" altLang="en-US">
              <a:solidFill>
                <a:prstClr val="black"/>
              </a:solidFill>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427177295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200151"/>
            <a:ext cx="8229600" cy="3394472"/>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530820CF-B880-4189-942D-D702A7CBA730}" type="datetimeFigureOut">
              <a:rPr lang="zh-CN" altLang="en-US" smtClean="0">
                <a:solidFill>
                  <a:prstClr val="black"/>
                </a:solidFill>
              </a:rPr>
              <a:pPr/>
              <a:t>2018/11/2</a:t>
            </a:fld>
            <a:endParaRPr lang="zh-CN" altLang="en-US">
              <a:solidFill>
                <a:prstClr val="black"/>
              </a:solidFill>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321966850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530820CF-B880-4189-942D-D702A7CBA730}" type="datetimeFigureOut">
              <a:rPr lang="zh-CN" altLang="en-US" smtClean="0">
                <a:solidFill>
                  <a:prstClr val="black"/>
                </a:solidFill>
              </a:rPr>
              <a:pPr/>
              <a:t>2018/11/2</a:t>
            </a:fld>
            <a:endParaRPr lang="zh-CN" altLang="en-US">
              <a:solidFill>
                <a:prstClr val="black"/>
              </a:solidFill>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77560635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457200" y="4767263"/>
            <a:ext cx="2133600" cy="273844"/>
          </a:xfrm>
          <a:prstGeom prst="rect">
            <a:avLst/>
          </a:prstGeom>
        </p:spPr>
        <p:txBody>
          <a:bodyPr/>
          <a:lstStyle/>
          <a:p>
            <a:fld id="{530820CF-B880-4189-942D-D702A7CBA730}" type="datetimeFigureOut">
              <a:rPr lang="zh-CN" altLang="en-US" smtClean="0">
                <a:solidFill>
                  <a:prstClr val="black"/>
                </a:solidFill>
              </a:rPr>
              <a:pPr/>
              <a:t>2018/11/2</a:t>
            </a:fld>
            <a:endParaRPr lang="zh-CN" altLang="en-US">
              <a:solidFill>
                <a:prstClr val="black"/>
              </a:solidFill>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solidFill>
                <a:prstClr val="black"/>
              </a:solidFill>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1335728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530820CF-B880-4189-942D-D702A7CBA730}" type="datetimeFigureOut">
              <a:rPr lang="zh-CN" altLang="en-US" smtClean="0"/>
              <a:t>2018/11/2</a:t>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t>‹#›</a:t>
            </a:fld>
            <a:endParaRPr lang="zh-CN" altLang="en-US"/>
          </a:p>
        </p:txBody>
      </p:sp>
    </p:spTree>
    <p:extLst>
      <p:ext uri="{BB962C8B-B14F-4D97-AF65-F5344CB8AC3E}">
        <p14:creationId xmlns:p14="http://schemas.microsoft.com/office/powerpoint/2010/main" val="36974588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457200" y="4767263"/>
            <a:ext cx="2133600" cy="273844"/>
          </a:xfrm>
          <a:prstGeom prst="rect">
            <a:avLst/>
          </a:prstGeom>
        </p:spPr>
        <p:txBody>
          <a:bodyPr/>
          <a:lstStyle/>
          <a:p>
            <a:fld id="{530820CF-B880-4189-942D-D702A7CBA730}" type="datetimeFigureOut">
              <a:rPr lang="zh-CN" altLang="en-US" smtClean="0">
                <a:solidFill>
                  <a:prstClr val="black"/>
                </a:solidFill>
              </a:rPr>
              <a:pPr/>
              <a:t>2018/11/2</a:t>
            </a:fld>
            <a:endParaRPr lang="zh-CN" altLang="en-US">
              <a:solidFill>
                <a:prstClr val="black"/>
              </a:solidFill>
            </a:endParaRPr>
          </a:p>
        </p:txBody>
      </p:sp>
      <p:sp>
        <p:nvSpPr>
          <p:cNvPr id="8" name="页脚占位符 7"/>
          <p:cNvSpPr>
            <a:spLocks noGrp="1"/>
          </p:cNvSpPr>
          <p:nvPr>
            <p:ph type="ftr" sz="quarter" idx="11"/>
          </p:nvPr>
        </p:nvSpPr>
        <p:spPr>
          <a:xfrm>
            <a:off x="3124200" y="4767263"/>
            <a:ext cx="2895600" cy="273844"/>
          </a:xfrm>
          <a:prstGeom prst="rect">
            <a:avLst/>
          </a:prstGeom>
        </p:spPr>
        <p:txBody>
          <a:bodyPr/>
          <a:lstStyle/>
          <a:p>
            <a:endParaRPr lang="zh-CN" altLang="en-US">
              <a:solidFill>
                <a:prstClr val="black"/>
              </a:solidFill>
            </a:endParaRPr>
          </a:p>
        </p:txBody>
      </p:sp>
      <p:sp>
        <p:nvSpPr>
          <p:cNvPr id="9" name="灯片编号占位符 8"/>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161206203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00" y="4767263"/>
            <a:ext cx="2133600" cy="273844"/>
          </a:xfrm>
          <a:prstGeom prst="rect">
            <a:avLst/>
          </a:prstGeom>
        </p:spPr>
        <p:txBody>
          <a:bodyPr/>
          <a:lstStyle/>
          <a:p>
            <a:fld id="{530820CF-B880-4189-942D-D702A7CBA730}" type="datetimeFigureOut">
              <a:rPr lang="zh-CN" altLang="en-US" smtClean="0">
                <a:solidFill>
                  <a:prstClr val="black"/>
                </a:solidFill>
              </a:rPr>
              <a:pPr/>
              <a:t>2018/11/2</a:t>
            </a:fld>
            <a:endParaRPr lang="zh-CN" altLang="en-US">
              <a:solidFill>
                <a:prstClr val="black"/>
              </a:solidFill>
            </a:endParaRPr>
          </a:p>
        </p:txBody>
      </p:sp>
      <p:sp>
        <p:nvSpPr>
          <p:cNvPr id="4" name="页脚占位符 3"/>
          <p:cNvSpPr>
            <a:spLocks noGrp="1"/>
          </p:cNvSpPr>
          <p:nvPr>
            <p:ph type="ftr" sz="quarter" idx="11"/>
          </p:nvPr>
        </p:nvSpPr>
        <p:spPr>
          <a:xfrm>
            <a:off x="3124200" y="4767263"/>
            <a:ext cx="2895600" cy="273844"/>
          </a:xfrm>
          <a:prstGeom prst="rect">
            <a:avLst/>
          </a:prstGeom>
        </p:spPr>
        <p:txBody>
          <a:bodyPr/>
          <a:lstStyle/>
          <a:p>
            <a:endParaRPr lang="zh-CN" altLang="en-US">
              <a:solidFill>
                <a:prstClr val="black"/>
              </a:solidFill>
            </a:endParaRPr>
          </a:p>
        </p:txBody>
      </p:sp>
      <p:sp>
        <p:nvSpPr>
          <p:cNvPr id="5" name="灯片编号占位符 4"/>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264817253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3844"/>
          </a:xfrm>
          <a:prstGeom prst="rect">
            <a:avLst/>
          </a:prstGeom>
        </p:spPr>
        <p:txBody>
          <a:bodyPr/>
          <a:lstStyle/>
          <a:p>
            <a:fld id="{530820CF-B880-4189-942D-D702A7CBA730}" type="datetimeFigureOut">
              <a:rPr lang="zh-CN" altLang="en-US" smtClean="0">
                <a:solidFill>
                  <a:prstClr val="black"/>
                </a:solidFill>
              </a:rPr>
              <a:pPr/>
              <a:t>2018/11/2</a:t>
            </a:fld>
            <a:endParaRPr lang="zh-CN" altLang="en-US">
              <a:solidFill>
                <a:prstClr val="black"/>
              </a:solidFill>
            </a:endParaRPr>
          </a:p>
        </p:txBody>
      </p:sp>
      <p:sp>
        <p:nvSpPr>
          <p:cNvPr id="3" name="页脚占位符 2"/>
          <p:cNvSpPr>
            <a:spLocks noGrp="1"/>
          </p:cNvSpPr>
          <p:nvPr>
            <p:ph type="ftr" sz="quarter" idx="11"/>
          </p:nvPr>
        </p:nvSpPr>
        <p:spPr>
          <a:xfrm>
            <a:off x="3124200" y="4767263"/>
            <a:ext cx="2895600" cy="273844"/>
          </a:xfrm>
          <a:prstGeom prst="rect">
            <a:avLst/>
          </a:prstGeom>
        </p:spPr>
        <p:txBody>
          <a:bodyPr/>
          <a:lstStyle/>
          <a:p>
            <a:endParaRPr lang="zh-CN" altLang="en-US">
              <a:solidFill>
                <a:prstClr val="black"/>
              </a:solidFill>
            </a:endParaRPr>
          </a:p>
        </p:txBody>
      </p:sp>
      <p:sp>
        <p:nvSpPr>
          <p:cNvPr id="4" name="灯片编号占位符 3"/>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172744022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fld id="{530820CF-B880-4189-942D-D702A7CBA730}" type="datetimeFigureOut">
              <a:rPr lang="zh-CN" altLang="en-US" smtClean="0">
                <a:solidFill>
                  <a:prstClr val="black"/>
                </a:solidFill>
              </a:rPr>
              <a:pPr/>
              <a:t>2018/11/2</a:t>
            </a:fld>
            <a:endParaRPr lang="zh-CN" altLang="en-US">
              <a:solidFill>
                <a:prstClr val="black"/>
              </a:solidFill>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solidFill>
                <a:prstClr val="black"/>
              </a:solidFill>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191044580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fld id="{530820CF-B880-4189-942D-D702A7CBA730}" type="datetimeFigureOut">
              <a:rPr lang="zh-CN" altLang="en-US" smtClean="0">
                <a:solidFill>
                  <a:prstClr val="black"/>
                </a:solidFill>
              </a:rPr>
              <a:pPr/>
              <a:t>2018/11/2</a:t>
            </a:fld>
            <a:endParaRPr lang="zh-CN" altLang="en-US">
              <a:solidFill>
                <a:prstClr val="black"/>
              </a:solidFill>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solidFill>
                <a:prstClr val="black"/>
              </a:solidFill>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82477381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530820CF-B880-4189-942D-D702A7CBA730}" type="datetimeFigureOut">
              <a:rPr lang="zh-CN" altLang="en-US" smtClean="0">
                <a:solidFill>
                  <a:prstClr val="black"/>
                </a:solidFill>
              </a:rPr>
              <a:pPr/>
              <a:t>2018/11/2</a:t>
            </a:fld>
            <a:endParaRPr lang="zh-CN" altLang="en-US">
              <a:solidFill>
                <a:prstClr val="black"/>
              </a:solidFill>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44895576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530820CF-B880-4189-942D-D702A7CBA730}" type="datetimeFigureOut">
              <a:rPr lang="zh-CN" altLang="en-US" smtClean="0">
                <a:solidFill>
                  <a:prstClr val="black"/>
                </a:solidFill>
              </a:rPr>
              <a:pPr/>
              <a:t>2018/11/2</a:t>
            </a:fld>
            <a:endParaRPr lang="zh-CN" altLang="en-US">
              <a:solidFill>
                <a:prstClr val="black"/>
              </a:solidFill>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367984477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41378166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28942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5877385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457200" y="4767263"/>
            <a:ext cx="2133600" cy="273844"/>
          </a:xfrm>
          <a:prstGeom prst="rect">
            <a:avLst/>
          </a:prstGeom>
        </p:spPr>
        <p:txBody>
          <a:bodyPr/>
          <a:lstStyle/>
          <a:p>
            <a:fld id="{530820CF-B880-4189-942D-D702A7CBA730}" type="datetimeFigureOut">
              <a:rPr lang="zh-CN" altLang="en-US" smtClean="0"/>
              <a:t>2018/11/2</a:t>
            </a:fld>
            <a:endParaRPr lang="zh-CN" altLang="en-US"/>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t>‹#›</a:t>
            </a:fld>
            <a:endParaRPr lang="zh-CN" altLang="en-US"/>
          </a:p>
        </p:txBody>
      </p:sp>
    </p:spTree>
    <p:extLst>
      <p:ext uri="{BB962C8B-B14F-4D97-AF65-F5344CB8AC3E}">
        <p14:creationId xmlns:p14="http://schemas.microsoft.com/office/powerpoint/2010/main" val="240265496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0117474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2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4280396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3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9053205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71380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3" name="副标题 2"/>
          <p:cNvSpPr>
            <a:spLocks noGrp="1"/>
          </p:cNvSpPr>
          <p:nvPr>
            <p:ph type="subTitle" idx="1"/>
          </p:nvPr>
        </p:nvSpPr>
        <p:spPr>
          <a:xfrm>
            <a:off x="1371781" y="2914650"/>
            <a:ext cx="6400443" cy="1314450"/>
          </a:xfrm>
          <a:prstGeom prst="rect">
            <a:avLst/>
          </a:prstGeo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zh-CN" altLang="en-US"/>
              <a:t>单击此处编辑母版副标题样式</a:t>
            </a:r>
          </a:p>
        </p:txBody>
      </p:sp>
    </p:spTree>
    <p:extLst>
      <p:ext uri="{BB962C8B-B14F-4D97-AF65-F5344CB8AC3E}">
        <p14:creationId xmlns:p14="http://schemas.microsoft.com/office/powerpoint/2010/main" val="218685742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457262" y="1200151"/>
            <a:ext cx="8229481" cy="3394472"/>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60348021"/>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806" y="3305176"/>
            <a:ext cx="7772221" cy="1021556"/>
          </a:xfrm>
          <a:prstGeom prst="rect">
            <a:avLst/>
          </a:prstGeom>
        </p:spPr>
        <p:txBody>
          <a:bodyPr anchor="t"/>
          <a:lstStyle>
            <a:lvl1pPr algn="l">
              <a:defRPr sz="3000" b="1" cap="all"/>
            </a:lvl1pPr>
          </a:lstStyle>
          <a:p>
            <a:r>
              <a:rPr lang="zh-CN" altLang="en-US"/>
              <a:t>单击此处编辑母版标题样式</a:t>
            </a:r>
          </a:p>
        </p:txBody>
      </p:sp>
      <p:sp>
        <p:nvSpPr>
          <p:cNvPr id="3" name="文本占位符 2"/>
          <p:cNvSpPr>
            <a:spLocks noGrp="1"/>
          </p:cNvSpPr>
          <p:nvPr>
            <p:ph type="body" idx="1"/>
          </p:nvPr>
        </p:nvSpPr>
        <p:spPr>
          <a:xfrm>
            <a:off x="722806" y="2180035"/>
            <a:ext cx="7772221" cy="1125140"/>
          </a:xfrm>
          <a:prstGeom prst="rect">
            <a:avLst/>
          </a:prstGeom>
        </p:spPr>
        <p:txBody>
          <a:bodyPr anchor="b"/>
          <a:lstStyle>
            <a:lvl1pPr marL="0" indent="0">
              <a:buNone/>
              <a:defRPr sz="1500">
                <a:solidFill>
                  <a:schemeClr val="tx1">
                    <a:tint val="75000"/>
                  </a:schemeClr>
                </a:solidFill>
              </a:defRPr>
            </a:lvl1pPr>
            <a:lvl2pPr marL="342900" indent="0">
              <a:buNone/>
              <a:defRPr sz="1400">
                <a:solidFill>
                  <a:schemeClr val="tx1">
                    <a:tint val="75000"/>
                  </a:schemeClr>
                </a:solidFill>
              </a:defRPr>
            </a:lvl2pPr>
            <a:lvl3pPr marL="685800" indent="0">
              <a:buNone/>
              <a:defRPr sz="1200">
                <a:solidFill>
                  <a:schemeClr val="tx1">
                    <a:tint val="75000"/>
                  </a:schemeClr>
                </a:solidFill>
              </a:defRPr>
            </a:lvl3pPr>
            <a:lvl4pPr marL="1028700" indent="0">
              <a:buNone/>
              <a:defRPr sz="1100">
                <a:solidFill>
                  <a:schemeClr val="tx1">
                    <a:tint val="75000"/>
                  </a:schemeClr>
                </a:solidFill>
              </a:defRPr>
            </a:lvl4pPr>
            <a:lvl5pPr marL="1371600" indent="0">
              <a:buNone/>
              <a:defRPr sz="1100">
                <a:solidFill>
                  <a:schemeClr val="tx1">
                    <a:tint val="75000"/>
                  </a:schemeClr>
                </a:solidFill>
              </a:defRPr>
            </a:lvl5pPr>
            <a:lvl6pPr marL="1714500" indent="0">
              <a:buNone/>
              <a:defRPr sz="1100">
                <a:solidFill>
                  <a:schemeClr val="tx1">
                    <a:tint val="75000"/>
                  </a:schemeClr>
                </a:solidFill>
              </a:defRPr>
            </a:lvl6pPr>
            <a:lvl7pPr marL="2057400" indent="0">
              <a:buNone/>
              <a:defRPr sz="1100">
                <a:solidFill>
                  <a:schemeClr val="tx1">
                    <a:tint val="75000"/>
                  </a:schemeClr>
                </a:solidFill>
              </a:defRPr>
            </a:lvl7pPr>
            <a:lvl8pPr marL="2400300" indent="0">
              <a:buNone/>
              <a:defRPr sz="1100">
                <a:solidFill>
                  <a:schemeClr val="tx1">
                    <a:tint val="75000"/>
                  </a:schemeClr>
                </a:solidFill>
              </a:defRPr>
            </a:lvl8pPr>
            <a:lvl9pPr marL="2743200" indent="0">
              <a:buNone/>
              <a:defRPr sz="11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a:xfrm>
            <a:off x="457259" y="4767264"/>
            <a:ext cx="2133878" cy="273844"/>
          </a:xfrm>
          <a:prstGeom prst="rect">
            <a:avLst/>
          </a:prstGeom>
        </p:spPr>
        <p:txBody>
          <a:bodyPr/>
          <a:lstStyle/>
          <a:p>
            <a:fld id="{E014346E-DEDF-498A-AF7D-A9D39D4BEE6B}" type="datetimeFigureOut">
              <a:rPr lang="zh-CN" altLang="en-US" smtClean="0">
                <a:solidFill>
                  <a:prstClr val="black"/>
                </a:solidFill>
              </a:rPr>
              <a:pPr/>
              <a:t>2018/11/2</a:t>
            </a:fld>
            <a:endParaRPr lang="zh-CN" altLang="en-US">
              <a:solidFill>
                <a:prstClr val="black"/>
              </a:solidFill>
            </a:endParaRPr>
          </a:p>
        </p:txBody>
      </p:sp>
      <p:sp>
        <p:nvSpPr>
          <p:cNvPr id="5" name="页脚占位符 4"/>
          <p:cNvSpPr>
            <a:spLocks noGrp="1"/>
          </p:cNvSpPr>
          <p:nvPr>
            <p:ph type="ftr" sz="quarter" idx="11"/>
          </p:nvPr>
        </p:nvSpPr>
        <p:spPr>
          <a:xfrm>
            <a:off x="3124609" y="4767264"/>
            <a:ext cx="2894787" cy="273844"/>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6552863" y="4767264"/>
            <a:ext cx="2133878" cy="273844"/>
          </a:xfrm>
          <a:prstGeom prst="rect">
            <a:avLst/>
          </a:prstGeom>
        </p:spPr>
        <p:txBody>
          <a:bodyPr/>
          <a:lstStyle/>
          <a:p>
            <a:fld id="{FE4AC913-6F29-404C-9ADF-29251873EBE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335240296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62" y="205979"/>
            <a:ext cx="8229481" cy="857250"/>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457260" y="1200151"/>
            <a:ext cx="4056988" cy="3394472"/>
          </a:xfrm>
          <a:prstGeom prst="rect">
            <a:avLst/>
          </a:prstGeo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28562" y="1200151"/>
            <a:ext cx="4058178" cy="3394472"/>
          </a:xfrm>
          <a:prstGeom prst="rect">
            <a:avLst/>
          </a:prstGeo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a:xfrm>
            <a:off x="457259" y="4767264"/>
            <a:ext cx="2133878" cy="273844"/>
          </a:xfrm>
          <a:prstGeom prst="rect">
            <a:avLst/>
          </a:prstGeom>
        </p:spPr>
        <p:txBody>
          <a:bodyPr/>
          <a:lstStyle/>
          <a:p>
            <a:fld id="{E014346E-DEDF-498A-AF7D-A9D39D4BEE6B}" type="datetimeFigureOut">
              <a:rPr lang="zh-CN" altLang="en-US" smtClean="0">
                <a:solidFill>
                  <a:prstClr val="black"/>
                </a:solidFill>
              </a:rPr>
              <a:pPr/>
              <a:t>2018/11/2</a:t>
            </a:fld>
            <a:endParaRPr lang="zh-CN" altLang="en-US">
              <a:solidFill>
                <a:prstClr val="black"/>
              </a:solidFill>
            </a:endParaRPr>
          </a:p>
        </p:txBody>
      </p:sp>
      <p:sp>
        <p:nvSpPr>
          <p:cNvPr id="6" name="页脚占位符 5"/>
          <p:cNvSpPr>
            <a:spLocks noGrp="1"/>
          </p:cNvSpPr>
          <p:nvPr>
            <p:ph type="ftr" sz="quarter" idx="11"/>
          </p:nvPr>
        </p:nvSpPr>
        <p:spPr>
          <a:xfrm>
            <a:off x="3124609" y="4767264"/>
            <a:ext cx="2894787" cy="273844"/>
          </a:xfrm>
          <a:prstGeom prst="rect">
            <a:avLst/>
          </a:prstGeom>
        </p:spPr>
        <p:txBody>
          <a:bodyPr/>
          <a:lstStyle/>
          <a:p>
            <a:endParaRPr lang="zh-CN" altLang="en-US">
              <a:solidFill>
                <a:prstClr val="black"/>
              </a:solidFill>
            </a:endParaRPr>
          </a:p>
        </p:txBody>
      </p:sp>
      <p:sp>
        <p:nvSpPr>
          <p:cNvPr id="7" name="灯片编号占位符 6"/>
          <p:cNvSpPr>
            <a:spLocks noGrp="1"/>
          </p:cNvSpPr>
          <p:nvPr>
            <p:ph type="sldNum" sz="quarter" idx="12"/>
          </p:nvPr>
        </p:nvSpPr>
        <p:spPr>
          <a:xfrm>
            <a:off x="6552863" y="4767264"/>
            <a:ext cx="2133878" cy="273844"/>
          </a:xfrm>
          <a:prstGeom prst="rect">
            <a:avLst/>
          </a:prstGeom>
        </p:spPr>
        <p:txBody>
          <a:bodyPr/>
          <a:lstStyle/>
          <a:p>
            <a:fld id="{FE4AC913-6F29-404C-9ADF-29251873EBE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400648406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62" y="205979"/>
            <a:ext cx="8229481" cy="857250"/>
          </a:xfrm>
          <a:prstGeom prst="rect">
            <a:avLst/>
          </a:prstGeo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61" y="1151335"/>
            <a:ext cx="4040317" cy="479822"/>
          </a:xfrm>
          <a:prstGeom prst="rect">
            <a:avLst/>
          </a:prstGeo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4" name="内容占位符 3"/>
          <p:cNvSpPr>
            <a:spLocks noGrp="1"/>
          </p:cNvSpPr>
          <p:nvPr>
            <p:ph sz="half" idx="2"/>
          </p:nvPr>
        </p:nvSpPr>
        <p:spPr>
          <a:xfrm>
            <a:off x="457261" y="1631156"/>
            <a:ext cx="4040317" cy="2963466"/>
          </a:xfrm>
          <a:prstGeom prst="rect">
            <a:avLst/>
          </a:prstGeo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236" y="1151335"/>
            <a:ext cx="4041507" cy="479822"/>
          </a:xfrm>
          <a:prstGeom prst="rect">
            <a:avLst/>
          </a:prstGeo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6" name="内容占位符 5"/>
          <p:cNvSpPr>
            <a:spLocks noGrp="1"/>
          </p:cNvSpPr>
          <p:nvPr>
            <p:ph sz="quarter" idx="4"/>
          </p:nvPr>
        </p:nvSpPr>
        <p:spPr>
          <a:xfrm>
            <a:off x="4645236" y="1631156"/>
            <a:ext cx="4041507" cy="2963466"/>
          </a:xfrm>
          <a:prstGeom prst="rect">
            <a:avLst/>
          </a:prstGeo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a:xfrm>
            <a:off x="457259" y="4767264"/>
            <a:ext cx="2133878" cy="273844"/>
          </a:xfrm>
          <a:prstGeom prst="rect">
            <a:avLst/>
          </a:prstGeom>
        </p:spPr>
        <p:txBody>
          <a:bodyPr/>
          <a:lstStyle/>
          <a:p>
            <a:fld id="{E014346E-DEDF-498A-AF7D-A9D39D4BEE6B}" type="datetimeFigureOut">
              <a:rPr lang="zh-CN" altLang="en-US" smtClean="0">
                <a:solidFill>
                  <a:prstClr val="black"/>
                </a:solidFill>
              </a:rPr>
              <a:pPr/>
              <a:t>2018/11/2</a:t>
            </a:fld>
            <a:endParaRPr lang="zh-CN" altLang="en-US">
              <a:solidFill>
                <a:prstClr val="black"/>
              </a:solidFill>
            </a:endParaRPr>
          </a:p>
        </p:txBody>
      </p:sp>
      <p:sp>
        <p:nvSpPr>
          <p:cNvPr id="8" name="页脚占位符 7"/>
          <p:cNvSpPr>
            <a:spLocks noGrp="1"/>
          </p:cNvSpPr>
          <p:nvPr>
            <p:ph type="ftr" sz="quarter" idx="11"/>
          </p:nvPr>
        </p:nvSpPr>
        <p:spPr>
          <a:xfrm>
            <a:off x="3124609" y="4767264"/>
            <a:ext cx="2894787" cy="273844"/>
          </a:xfrm>
          <a:prstGeom prst="rect">
            <a:avLst/>
          </a:prstGeom>
        </p:spPr>
        <p:txBody>
          <a:bodyPr/>
          <a:lstStyle/>
          <a:p>
            <a:endParaRPr lang="zh-CN" altLang="en-US">
              <a:solidFill>
                <a:prstClr val="black"/>
              </a:solidFill>
            </a:endParaRPr>
          </a:p>
        </p:txBody>
      </p:sp>
      <p:sp>
        <p:nvSpPr>
          <p:cNvPr id="9" name="灯片编号占位符 8"/>
          <p:cNvSpPr>
            <a:spLocks noGrp="1"/>
          </p:cNvSpPr>
          <p:nvPr>
            <p:ph type="sldNum" sz="quarter" idx="12"/>
          </p:nvPr>
        </p:nvSpPr>
        <p:spPr>
          <a:xfrm>
            <a:off x="6552863" y="4767264"/>
            <a:ext cx="2133878" cy="273844"/>
          </a:xfrm>
          <a:prstGeom prst="rect">
            <a:avLst/>
          </a:prstGeom>
        </p:spPr>
        <p:txBody>
          <a:bodyPr/>
          <a:lstStyle/>
          <a:p>
            <a:fld id="{FE4AC913-6F29-404C-9ADF-29251873EBE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148961355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62" y="205979"/>
            <a:ext cx="8229481" cy="857250"/>
          </a:xfrm>
          <a:prstGeom prst="rect">
            <a:avLst/>
          </a:prstGeom>
        </p:spPr>
        <p:txBody>
          <a:bodyPr/>
          <a:lstStyle/>
          <a:p>
            <a:r>
              <a:rPr lang="zh-CN" altLang="en-US"/>
              <a:t>单击此处编辑母版标题样式</a:t>
            </a:r>
          </a:p>
        </p:txBody>
      </p:sp>
      <p:sp>
        <p:nvSpPr>
          <p:cNvPr id="3" name="日期占位符 2"/>
          <p:cNvSpPr>
            <a:spLocks noGrp="1"/>
          </p:cNvSpPr>
          <p:nvPr>
            <p:ph type="dt" sz="half" idx="10"/>
          </p:nvPr>
        </p:nvSpPr>
        <p:spPr>
          <a:xfrm>
            <a:off x="457259" y="4767264"/>
            <a:ext cx="2133878" cy="273844"/>
          </a:xfrm>
          <a:prstGeom prst="rect">
            <a:avLst/>
          </a:prstGeom>
        </p:spPr>
        <p:txBody>
          <a:bodyPr/>
          <a:lstStyle/>
          <a:p>
            <a:fld id="{E014346E-DEDF-498A-AF7D-A9D39D4BEE6B}" type="datetimeFigureOut">
              <a:rPr lang="zh-CN" altLang="en-US" smtClean="0">
                <a:solidFill>
                  <a:prstClr val="black"/>
                </a:solidFill>
              </a:rPr>
              <a:pPr/>
              <a:t>2018/11/2</a:t>
            </a:fld>
            <a:endParaRPr lang="zh-CN" altLang="en-US">
              <a:solidFill>
                <a:prstClr val="black"/>
              </a:solidFill>
            </a:endParaRPr>
          </a:p>
        </p:txBody>
      </p:sp>
      <p:sp>
        <p:nvSpPr>
          <p:cNvPr id="4" name="页脚占位符 3"/>
          <p:cNvSpPr>
            <a:spLocks noGrp="1"/>
          </p:cNvSpPr>
          <p:nvPr>
            <p:ph type="ftr" sz="quarter" idx="11"/>
          </p:nvPr>
        </p:nvSpPr>
        <p:spPr>
          <a:xfrm>
            <a:off x="3124609" y="4767264"/>
            <a:ext cx="2894787" cy="273844"/>
          </a:xfrm>
          <a:prstGeom prst="rect">
            <a:avLst/>
          </a:prstGeom>
        </p:spPr>
        <p:txBody>
          <a:bodyPr/>
          <a:lstStyle/>
          <a:p>
            <a:endParaRPr lang="zh-CN" altLang="en-US">
              <a:solidFill>
                <a:prstClr val="black"/>
              </a:solidFill>
            </a:endParaRPr>
          </a:p>
        </p:txBody>
      </p:sp>
      <p:sp>
        <p:nvSpPr>
          <p:cNvPr id="5" name="灯片编号占位符 4"/>
          <p:cNvSpPr>
            <a:spLocks noGrp="1"/>
          </p:cNvSpPr>
          <p:nvPr>
            <p:ph type="sldNum" sz="quarter" idx="12"/>
          </p:nvPr>
        </p:nvSpPr>
        <p:spPr>
          <a:xfrm>
            <a:off x="6552863" y="4767264"/>
            <a:ext cx="2133878" cy="273844"/>
          </a:xfrm>
          <a:prstGeom prst="rect">
            <a:avLst/>
          </a:prstGeom>
        </p:spPr>
        <p:txBody>
          <a:bodyPr/>
          <a:lstStyle/>
          <a:p>
            <a:fld id="{FE4AC913-6F29-404C-9ADF-29251873EBE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8871103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457200" y="4767263"/>
            <a:ext cx="2133600" cy="273844"/>
          </a:xfrm>
          <a:prstGeom prst="rect">
            <a:avLst/>
          </a:prstGeom>
        </p:spPr>
        <p:txBody>
          <a:bodyPr/>
          <a:lstStyle/>
          <a:p>
            <a:fld id="{530820CF-B880-4189-942D-D702A7CBA730}" type="datetimeFigureOut">
              <a:rPr lang="zh-CN" altLang="en-US" smtClean="0"/>
              <a:t>2018/11/2</a:t>
            </a:fld>
            <a:endParaRPr lang="zh-CN" altLang="en-US"/>
          </a:p>
        </p:txBody>
      </p:sp>
      <p:sp>
        <p:nvSpPr>
          <p:cNvPr id="8" name="页脚占位符 7"/>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t>‹#›</a:t>
            </a:fld>
            <a:endParaRPr lang="zh-CN" altLang="en-US"/>
          </a:p>
        </p:txBody>
      </p:sp>
    </p:spTree>
    <p:extLst>
      <p:ext uri="{BB962C8B-B14F-4D97-AF65-F5344CB8AC3E}">
        <p14:creationId xmlns:p14="http://schemas.microsoft.com/office/powerpoint/2010/main" val="374332198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59" y="4767264"/>
            <a:ext cx="2133878" cy="273844"/>
          </a:xfrm>
          <a:prstGeom prst="rect">
            <a:avLst/>
          </a:prstGeom>
        </p:spPr>
        <p:txBody>
          <a:bodyPr/>
          <a:lstStyle/>
          <a:p>
            <a:fld id="{E014346E-DEDF-498A-AF7D-A9D39D4BEE6B}" type="datetimeFigureOut">
              <a:rPr lang="zh-CN" altLang="en-US" smtClean="0">
                <a:solidFill>
                  <a:prstClr val="black"/>
                </a:solidFill>
              </a:rPr>
              <a:pPr/>
              <a:t>2018/11/2</a:t>
            </a:fld>
            <a:endParaRPr lang="zh-CN" altLang="en-US">
              <a:solidFill>
                <a:prstClr val="black"/>
              </a:solidFill>
            </a:endParaRPr>
          </a:p>
        </p:txBody>
      </p:sp>
      <p:sp>
        <p:nvSpPr>
          <p:cNvPr id="3" name="页脚占位符 2"/>
          <p:cNvSpPr>
            <a:spLocks noGrp="1"/>
          </p:cNvSpPr>
          <p:nvPr>
            <p:ph type="ftr" sz="quarter" idx="11"/>
          </p:nvPr>
        </p:nvSpPr>
        <p:spPr>
          <a:xfrm>
            <a:off x="3124609" y="4767264"/>
            <a:ext cx="2894787" cy="273844"/>
          </a:xfrm>
          <a:prstGeom prst="rect">
            <a:avLst/>
          </a:prstGeom>
        </p:spPr>
        <p:txBody>
          <a:bodyPr/>
          <a:lstStyle/>
          <a:p>
            <a:endParaRPr lang="zh-CN" altLang="en-US">
              <a:solidFill>
                <a:prstClr val="black"/>
              </a:solidFill>
            </a:endParaRPr>
          </a:p>
        </p:txBody>
      </p:sp>
      <p:sp>
        <p:nvSpPr>
          <p:cNvPr id="4" name="灯片编号占位符 3"/>
          <p:cNvSpPr>
            <a:spLocks noGrp="1"/>
          </p:cNvSpPr>
          <p:nvPr>
            <p:ph type="sldNum" sz="quarter" idx="12"/>
          </p:nvPr>
        </p:nvSpPr>
        <p:spPr>
          <a:xfrm>
            <a:off x="6552863" y="4767264"/>
            <a:ext cx="2133878" cy="273844"/>
          </a:xfrm>
          <a:prstGeom prst="rect">
            <a:avLst/>
          </a:prstGeom>
        </p:spPr>
        <p:txBody>
          <a:bodyPr/>
          <a:lstStyle/>
          <a:p>
            <a:fld id="{FE4AC913-6F29-404C-9ADF-29251873EBE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3278219958"/>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60" y="204787"/>
            <a:ext cx="3007910" cy="871538"/>
          </a:xfrm>
          <a:prstGeom prst="rect">
            <a:avLst/>
          </a:prstGeom>
        </p:spPr>
        <p:txBody>
          <a:bodyPr anchor="b"/>
          <a:lstStyle>
            <a:lvl1pPr algn="l">
              <a:defRPr sz="1500" b="1"/>
            </a:lvl1pPr>
          </a:lstStyle>
          <a:p>
            <a:r>
              <a:rPr lang="zh-CN" altLang="en-US"/>
              <a:t>单击此处编辑母版标题样式</a:t>
            </a:r>
          </a:p>
        </p:txBody>
      </p:sp>
      <p:sp>
        <p:nvSpPr>
          <p:cNvPr id="3" name="内容占位符 2"/>
          <p:cNvSpPr>
            <a:spLocks noGrp="1"/>
          </p:cNvSpPr>
          <p:nvPr>
            <p:ph idx="1"/>
          </p:nvPr>
        </p:nvSpPr>
        <p:spPr>
          <a:xfrm>
            <a:off x="3574724" y="204789"/>
            <a:ext cx="5112019" cy="438983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60" y="1076327"/>
            <a:ext cx="3007910" cy="3518297"/>
          </a:xfrm>
          <a:prstGeom prst="rect">
            <a:avLst/>
          </a:prstGeom>
        </p:spPr>
        <p:txBody>
          <a:bodyPr/>
          <a:lstStyle>
            <a:lvl1pPr marL="0" indent="0">
              <a:buNone/>
              <a:defRPr sz="11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zh-CN" altLang="en-US"/>
              <a:t>单击此处编辑母版文本样式</a:t>
            </a:r>
          </a:p>
        </p:txBody>
      </p:sp>
      <p:sp>
        <p:nvSpPr>
          <p:cNvPr id="5" name="日期占位符 4"/>
          <p:cNvSpPr>
            <a:spLocks noGrp="1"/>
          </p:cNvSpPr>
          <p:nvPr>
            <p:ph type="dt" sz="half" idx="10"/>
          </p:nvPr>
        </p:nvSpPr>
        <p:spPr>
          <a:xfrm>
            <a:off x="457259" y="4767264"/>
            <a:ext cx="2133878" cy="273844"/>
          </a:xfrm>
          <a:prstGeom prst="rect">
            <a:avLst/>
          </a:prstGeom>
        </p:spPr>
        <p:txBody>
          <a:bodyPr/>
          <a:lstStyle/>
          <a:p>
            <a:fld id="{E014346E-DEDF-498A-AF7D-A9D39D4BEE6B}" type="datetimeFigureOut">
              <a:rPr lang="zh-CN" altLang="en-US" smtClean="0">
                <a:solidFill>
                  <a:prstClr val="black"/>
                </a:solidFill>
              </a:rPr>
              <a:pPr/>
              <a:t>2018/11/2</a:t>
            </a:fld>
            <a:endParaRPr lang="zh-CN" altLang="en-US">
              <a:solidFill>
                <a:prstClr val="black"/>
              </a:solidFill>
            </a:endParaRPr>
          </a:p>
        </p:txBody>
      </p:sp>
      <p:sp>
        <p:nvSpPr>
          <p:cNvPr id="6" name="页脚占位符 5"/>
          <p:cNvSpPr>
            <a:spLocks noGrp="1"/>
          </p:cNvSpPr>
          <p:nvPr>
            <p:ph type="ftr" sz="quarter" idx="11"/>
          </p:nvPr>
        </p:nvSpPr>
        <p:spPr>
          <a:xfrm>
            <a:off x="3124609" y="4767264"/>
            <a:ext cx="2894787" cy="273844"/>
          </a:xfrm>
          <a:prstGeom prst="rect">
            <a:avLst/>
          </a:prstGeom>
        </p:spPr>
        <p:txBody>
          <a:bodyPr/>
          <a:lstStyle/>
          <a:p>
            <a:endParaRPr lang="zh-CN" altLang="en-US">
              <a:solidFill>
                <a:prstClr val="black"/>
              </a:solidFill>
            </a:endParaRPr>
          </a:p>
        </p:txBody>
      </p:sp>
      <p:sp>
        <p:nvSpPr>
          <p:cNvPr id="7" name="灯片编号占位符 6"/>
          <p:cNvSpPr>
            <a:spLocks noGrp="1"/>
          </p:cNvSpPr>
          <p:nvPr>
            <p:ph type="sldNum" sz="quarter" idx="12"/>
          </p:nvPr>
        </p:nvSpPr>
        <p:spPr>
          <a:xfrm>
            <a:off x="6552863" y="4767264"/>
            <a:ext cx="2133878" cy="273844"/>
          </a:xfrm>
          <a:prstGeom prst="rect">
            <a:avLst/>
          </a:prstGeom>
        </p:spPr>
        <p:txBody>
          <a:bodyPr/>
          <a:lstStyle/>
          <a:p>
            <a:fld id="{FE4AC913-6F29-404C-9ADF-29251873EBE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198170751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124" y="3600451"/>
            <a:ext cx="5487114" cy="425054"/>
          </a:xfrm>
          <a:prstGeom prst="rect">
            <a:avLst/>
          </a:prstGeom>
        </p:spPr>
        <p:txBody>
          <a:bodyPr anchor="b"/>
          <a:lstStyle>
            <a:lvl1pPr algn="l">
              <a:defRPr sz="1500" b="1"/>
            </a:lvl1pPr>
          </a:lstStyle>
          <a:p>
            <a:r>
              <a:rPr lang="zh-CN" altLang="en-US"/>
              <a:t>单击此处编辑母版标题样式</a:t>
            </a:r>
          </a:p>
        </p:txBody>
      </p:sp>
      <p:sp>
        <p:nvSpPr>
          <p:cNvPr id="3" name="图片占位符 2"/>
          <p:cNvSpPr>
            <a:spLocks noGrp="1"/>
          </p:cNvSpPr>
          <p:nvPr>
            <p:ph type="pic" idx="1"/>
          </p:nvPr>
        </p:nvSpPr>
        <p:spPr>
          <a:xfrm>
            <a:off x="1792124" y="459581"/>
            <a:ext cx="5487114" cy="3086100"/>
          </a:xfrm>
          <a:prstGeom prst="rect">
            <a:avLst/>
          </a:prstGeo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1792124" y="4025504"/>
            <a:ext cx="5487114" cy="603647"/>
          </a:xfrm>
          <a:prstGeom prst="rect">
            <a:avLst/>
          </a:prstGeom>
        </p:spPr>
        <p:txBody>
          <a:bodyPr/>
          <a:lstStyle>
            <a:lvl1pPr marL="0" indent="0">
              <a:buNone/>
              <a:defRPr sz="11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zh-CN" altLang="en-US"/>
              <a:t>单击此处编辑母版文本样式</a:t>
            </a:r>
          </a:p>
        </p:txBody>
      </p:sp>
      <p:sp>
        <p:nvSpPr>
          <p:cNvPr id="5" name="日期占位符 4"/>
          <p:cNvSpPr>
            <a:spLocks noGrp="1"/>
          </p:cNvSpPr>
          <p:nvPr>
            <p:ph type="dt" sz="half" idx="10"/>
          </p:nvPr>
        </p:nvSpPr>
        <p:spPr>
          <a:xfrm>
            <a:off x="457259" y="4767264"/>
            <a:ext cx="2133878" cy="273844"/>
          </a:xfrm>
          <a:prstGeom prst="rect">
            <a:avLst/>
          </a:prstGeom>
        </p:spPr>
        <p:txBody>
          <a:bodyPr/>
          <a:lstStyle/>
          <a:p>
            <a:fld id="{E014346E-DEDF-498A-AF7D-A9D39D4BEE6B}" type="datetimeFigureOut">
              <a:rPr lang="zh-CN" altLang="en-US" smtClean="0">
                <a:solidFill>
                  <a:prstClr val="black"/>
                </a:solidFill>
              </a:rPr>
              <a:pPr/>
              <a:t>2018/11/2</a:t>
            </a:fld>
            <a:endParaRPr lang="zh-CN" altLang="en-US">
              <a:solidFill>
                <a:prstClr val="black"/>
              </a:solidFill>
            </a:endParaRPr>
          </a:p>
        </p:txBody>
      </p:sp>
      <p:sp>
        <p:nvSpPr>
          <p:cNvPr id="6" name="页脚占位符 5"/>
          <p:cNvSpPr>
            <a:spLocks noGrp="1"/>
          </p:cNvSpPr>
          <p:nvPr>
            <p:ph type="ftr" sz="quarter" idx="11"/>
          </p:nvPr>
        </p:nvSpPr>
        <p:spPr>
          <a:xfrm>
            <a:off x="3124609" y="4767264"/>
            <a:ext cx="2894787" cy="273844"/>
          </a:xfrm>
          <a:prstGeom prst="rect">
            <a:avLst/>
          </a:prstGeom>
        </p:spPr>
        <p:txBody>
          <a:bodyPr/>
          <a:lstStyle/>
          <a:p>
            <a:endParaRPr lang="zh-CN" altLang="en-US">
              <a:solidFill>
                <a:prstClr val="black"/>
              </a:solidFill>
            </a:endParaRPr>
          </a:p>
        </p:txBody>
      </p:sp>
      <p:sp>
        <p:nvSpPr>
          <p:cNvPr id="7" name="灯片编号占位符 6"/>
          <p:cNvSpPr>
            <a:spLocks noGrp="1"/>
          </p:cNvSpPr>
          <p:nvPr>
            <p:ph type="sldNum" sz="quarter" idx="12"/>
          </p:nvPr>
        </p:nvSpPr>
        <p:spPr>
          <a:xfrm>
            <a:off x="6552863" y="4767264"/>
            <a:ext cx="2133878" cy="273844"/>
          </a:xfrm>
          <a:prstGeom prst="rect">
            <a:avLst/>
          </a:prstGeom>
        </p:spPr>
        <p:txBody>
          <a:bodyPr/>
          <a:lstStyle/>
          <a:p>
            <a:fld id="{FE4AC913-6F29-404C-9ADF-29251873EBE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275807545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62" y="205979"/>
            <a:ext cx="8229481" cy="85725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457262" y="1200151"/>
            <a:ext cx="8229481" cy="3394472"/>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457259" y="4767264"/>
            <a:ext cx="2133878" cy="273844"/>
          </a:xfrm>
          <a:prstGeom prst="rect">
            <a:avLst/>
          </a:prstGeom>
        </p:spPr>
        <p:txBody>
          <a:bodyPr/>
          <a:lstStyle/>
          <a:p>
            <a:fld id="{E014346E-DEDF-498A-AF7D-A9D39D4BEE6B}" type="datetimeFigureOut">
              <a:rPr lang="zh-CN" altLang="en-US" smtClean="0">
                <a:solidFill>
                  <a:prstClr val="black"/>
                </a:solidFill>
              </a:rPr>
              <a:pPr/>
              <a:t>2018/11/2</a:t>
            </a:fld>
            <a:endParaRPr lang="zh-CN" altLang="en-US">
              <a:solidFill>
                <a:prstClr val="black"/>
              </a:solidFill>
            </a:endParaRPr>
          </a:p>
        </p:txBody>
      </p:sp>
      <p:sp>
        <p:nvSpPr>
          <p:cNvPr id="5" name="页脚占位符 4"/>
          <p:cNvSpPr>
            <a:spLocks noGrp="1"/>
          </p:cNvSpPr>
          <p:nvPr>
            <p:ph type="ftr" sz="quarter" idx="11"/>
          </p:nvPr>
        </p:nvSpPr>
        <p:spPr>
          <a:xfrm>
            <a:off x="3124609" y="4767264"/>
            <a:ext cx="2894787" cy="273844"/>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6552863" y="4767264"/>
            <a:ext cx="2133878" cy="273844"/>
          </a:xfrm>
          <a:prstGeom prst="rect">
            <a:avLst/>
          </a:prstGeom>
        </p:spPr>
        <p:txBody>
          <a:bodyPr/>
          <a:lstStyle/>
          <a:p>
            <a:fld id="{FE4AC913-6F29-404C-9ADF-29251873EBE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177879798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30266" y="205980"/>
            <a:ext cx="2056477" cy="4388644"/>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61" y="205980"/>
            <a:ext cx="6058689" cy="4388644"/>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457259" y="4767264"/>
            <a:ext cx="2133878" cy="273844"/>
          </a:xfrm>
          <a:prstGeom prst="rect">
            <a:avLst/>
          </a:prstGeom>
        </p:spPr>
        <p:txBody>
          <a:bodyPr/>
          <a:lstStyle/>
          <a:p>
            <a:fld id="{E014346E-DEDF-498A-AF7D-A9D39D4BEE6B}" type="datetimeFigureOut">
              <a:rPr lang="zh-CN" altLang="en-US" smtClean="0">
                <a:solidFill>
                  <a:prstClr val="black"/>
                </a:solidFill>
              </a:rPr>
              <a:pPr/>
              <a:t>2018/11/2</a:t>
            </a:fld>
            <a:endParaRPr lang="zh-CN" altLang="en-US">
              <a:solidFill>
                <a:prstClr val="black"/>
              </a:solidFill>
            </a:endParaRPr>
          </a:p>
        </p:txBody>
      </p:sp>
      <p:sp>
        <p:nvSpPr>
          <p:cNvPr id="5" name="页脚占位符 4"/>
          <p:cNvSpPr>
            <a:spLocks noGrp="1"/>
          </p:cNvSpPr>
          <p:nvPr>
            <p:ph type="ftr" sz="quarter" idx="11"/>
          </p:nvPr>
        </p:nvSpPr>
        <p:spPr>
          <a:xfrm>
            <a:off x="3124609" y="4767264"/>
            <a:ext cx="2894787" cy="273844"/>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6552863" y="4767264"/>
            <a:ext cx="2133878" cy="273844"/>
          </a:xfrm>
          <a:prstGeom prst="rect">
            <a:avLst/>
          </a:prstGeom>
        </p:spPr>
        <p:txBody>
          <a:bodyPr/>
          <a:lstStyle/>
          <a:p>
            <a:fld id="{FE4AC913-6F29-404C-9ADF-29251873EBE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247756765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1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347436101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1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525055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52610848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653406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2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89088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00" y="4767263"/>
            <a:ext cx="2133600" cy="273844"/>
          </a:xfrm>
          <a:prstGeom prst="rect">
            <a:avLst/>
          </a:prstGeom>
        </p:spPr>
        <p:txBody>
          <a:bodyPr/>
          <a:lstStyle/>
          <a:p>
            <a:fld id="{530820CF-B880-4189-942D-D702A7CBA730}" type="datetimeFigureOut">
              <a:rPr lang="zh-CN" altLang="en-US" smtClean="0"/>
              <a:t>2018/11/2</a:t>
            </a:fld>
            <a:endParaRPr lang="zh-CN" altLang="en-US"/>
          </a:p>
        </p:txBody>
      </p:sp>
      <p:sp>
        <p:nvSpPr>
          <p:cNvPr id="4" name="页脚占位符 3"/>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t>‹#›</a:t>
            </a:fld>
            <a:endParaRPr lang="zh-CN" altLang="en-US"/>
          </a:p>
        </p:txBody>
      </p:sp>
    </p:spTree>
    <p:extLst>
      <p:ext uri="{BB962C8B-B14F-4D97-AF65-F5344CB8AC3E}">
        <p14:creationId xmlns:p14="http://schemas.microsoft.com/office/powerpoint/2010/main" val="387595003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3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7835254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25027865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4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897640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2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41630638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76131344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5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644608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6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4818735"/>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7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232471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129447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3844"/>
          </a:xfrm>
          <a:prstGeom prst="rect">
            <a:avLst/>
          </a:prstGeom>
        </p:spPr>
        <p:txBody>
          <a:bodyPr/>
          <a:lstStyle/>
          <a:p>
            <a:fld id="{530820CF-B880-4189-942D-D702A7CBA730}" type="datetimeFigureOut">
              <a:rPr lang="zh-CN" altLang="en-US" smtClean="0"/>
              <a:t>2018/11/2</a:t>
            </a:fld>
            <a:endParaRPr lang="zh-CN" altLang="en-US"/>
          </a:p>
        </p:txBody>
      </p:sp>
      <p:sp>
        <p:nvSpPr>
          <p:cNvPr id="3" name="页脚占位符 2"/>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t>‹#›</a:t>
            </a:fld>
            <a:endParaRPr lang="zh-CN" altLang="en-US"/>
          </a:p>
        </p:txBody>
      </p:sp>
    </p:spTree>
    <p:extLst>
      <p:ext uri="{BB962C8B-B14F-4D97-AF65-F5344CB8AC3E}">
        <p14:creationId xmlns:p14="http://schemas.microsoft.com/office/powerpoint/2010/main" val="31776599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fld id="{530820CF-B880-4189-942D-D702A7CBA730}" type="datetimeFigureOut">
              <a:rPr lang="zh-CN" altLang="en-US" smtClean="0"/>
              <a:t>2018/11/2</a:t>
            </a:fld>
            <a:endParaRPr lang="zh-CN" altLang="en-US"/>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t>‹#›</a:t>
            </a:fld>
            <a:endParaRPr lang="zh-CN" altLang="en-US"/>
          </a:p>
        </p:txBody>
      </p:sp>
    </p:spTree>
    <p:extLst>
      <p:ext uri="{BB962C8B-B14F-4D97-AF65-F5344CB8AC3E}">
        <p14:creationId xmlns:p14="http://schemas.microsoft.com/office/powerpoint/2010/main" val="32200743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fld id="{530820CF-B880-4189-942D-D702A7CBA730}" type="datetimeFigureOut">
              <a:rPr lang="zh-CN" altLang="en-US" smtClean="0"/>
              <a:t>2018/11/2</a:t>
            </a:fld>
            <a:endParaRPr lang="zh-CN" altLang="en-US"/>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t>‹#›</a:t>
            </a:fld>
            <a:endParaRPr lang="zh-CN" altLang="en-US"/>
          </a:p>
        </p:txBody>
      </p:sp>
    </p:spTree>
    <p:extLst>
      <p:ext uri="{BB962C8B-B14F-4D97-AF65-F5344CB8AC3E}">
        <p14:creationId xmlns:p14="http://schemas.microsoft.com/office/powerpoint/2010/main" val="15875344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slideLayout" Target="../slideLayouts/slideLayout38.xml"/><Relationship Id="rId18" Type="http://schemas.openxmlformats.org/officeDocument/2006/relationships/slideLayout" Target="../slideLayouts/slideLayout43.xml"/><Relationship Id="rId3" Type="http://schemas.openxmlformats.org/officeDocument/2006/relationships/slideLayout" Target="../slideLayouts/slideLayout28.xml"/><Relationship Id="rId21" Type="http://schemas.openxmlformats.org/officeDocument/2006/relationships/image" Target="../media/image2.png"/><Relationship Id="rId7" Type="http://schemas.openxmlformats.org/officeDocument/2006/relationships/slideLayout" Target="../slideLayouts/slideLayout32.xml"/><Relationship Id="rId12" Type="http://schemas.openxmlformats.org/officeDocument/2006/relationships/slideLayout" Target="../slideLayouts/slideLayout37.xml"/><Relationship Id="rId17" Type="http://schemas.openxmlformats.org/officeDocument/2006/relationships/slideLayout" Target="../slideLayouts/slideLayout42.xml"/><Relationship Id="rId2" Type="http://schemas.openxmlformats.org/officeDocument/2006/relationships/slideLayout" Target="../slideLayouts/slideLayout27.xml"/><Relationship Id="rId16" Type="http://schemas.openxmlformats.org/officeDocument/2006/relationships/slideLayout" Target="../slideLayouts/slideLayout41.xml"/><Relationship Id="rId20" Type="http://schemas.openxmlformats.org/officeDocument/2006/relationships/image" Target="../media/image1.png"/><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5" Type="http://schemas.openxmlformats.org/officeDocument/2006/relationships/slideLayout" Target="../slideLayouts/slideLayout40.xml"/><Relationship Id="rId10" Type="http://schemas.openxmlformats.org/officeDocument/2006/relationships/slideLayout" Target="../slideLayouts/slideLayout35.xml"/><Relationship Id="rId19" Type="http://schemas.openxmlformats.org/officeDocument/2006/relationships/theme" Target="../theme/theme2.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slideLayout" Target="../slideLayouts/slideLayout3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1.xml"/><Relationship Id="rId13" Type="http://schemas.openxmlformats.org/officeDocument/2006/relationships/slideLayout" Target="../slideLayouts/slideLayout56.xml"/><Relationship Id="rId18" Type="http://schemas.openxmlformats.org/officeDocument/2006/relationships/slideLayout" Target="../slideLayouts/slideLayout61.xml"/><Relationship Id="rId26" Type="http://schemas.openxmlformats.org/officeDocument/2006/relationships/theme" Target="../theme/theme3.xml"/><Relationship Id="rId3" Type="http://schemas.openxmlformats.org/officeDocument/2006/relationships/slideLayout" Target="../slideLayouts/slideLayout46.xml"/><Relationship Id="rId21" Type="http://schemas.openxmlformats.org/officeDocument/2006/relationships/slideLayout" Target="../slideLayouts/slideLayout64.xml"/><Relationship Id="rId7" Type="http://schemas.openxmlformats.org/officeDocument/2006/relationships/slideLayout" Target="../slideLayouts/slideLayout50.xml"/><Relationship Id="rId12" Type="http://schemas.openxmlformats.org/officeDocument/2006/relationships/slideLayout" Target="../slideLayouts/slideLayout55.xml"/><Relationship Id="rId17" Type="http://schemas.openxmlformats.org/officeDocument/2006/relationships/slideLayout" Target="../slideLayouts/slideLayout60.xml"/><Relationship Id="rId25" Type="http://schemas.openxmlformats.org/officeDocument/2006/relationships/slideLayout" Target="../slideLayouts/slideLayout68.xml"/><Relationship Id="rId2" Type="http://schemas.openxmlformats.org/officeDocument/2006/relationships/slideLayout" Target="../slideLayouts/slideLayout45.xml"/><Relationship Id="rId16" Type="http://schemas.openxmlformats.org/officeDocument/2006/relationships/slideLayout" Target="../slideLayouts/slideLayout59.xml"/><Relationship Id="rId20" Type="http://schemas.openxmlformats.org/officeDocument/2006/relationships/slideLayout" Target="../slideLayouts/slideLayout63.xml"/><Relationship Id="rId1" Type="http://schemas.openxmlformats.org/officeDocument/2006/relationships/slideLayout" Target="../slideLayouts/slideLayout44.xml"/><Relationship Id="rId6" Type="http://schemas.openxmlformats.org/officeDocument/2006/relationships/slideLayout" Target="../slideLayouts/slideLayout49.xml"/><Relationship Id="rId11" Type="http://schemas.openxmlformats.org/officeDocument/2006/relationships/slideLayout" Target="../slideLayouts/slideLayout54.xml"/><Relationship Id="rId24" Type="http://schemas.openxmlformats.org/officeDocument/2006/relationships/slideLayout" Target="../slideLayouts/slideLayout67.xml"/><Relationship Id="rId5" Type="http://schemas.openxmlformats.org/officeDocument/2006/relationships/slideLayout" Target="../slideLayouts/slideLayout48.xml"/><Relationship Id="rId15" Type="http://schemas.openxmlformats.org/officeDocument/2006/relationships/slideLayout" Target="../slideLayouts/slideLayout58.xml"/><Relationship Id="rId23" Type="http://schemas.openxmlformats.org/officeDocument/2006/relationships/slideLayout" Target="../slideLayouts/slideLayout66.xml"/><Relationship Id="rId28" Type="http://schemas.openxmlformats.org/officeDocument/2006/relationships/image" Target="../media/image2.png"/><Relationship Id="rId10" Type="http://schemas.openxmlformats.org/officeDocument/2006/relationships/slideLayout" Target="../slideLayouts/slideLayout53.xml"/><Relationship Id="rId19" Type="http://schemas.openxmlformats.org/officeDocument/2006/relationships/slideLayout" Target="../slideLayouts/slideLayout62.xml"/><Relationship Id="rId4" Type="http://schemas.openxmlformats.org/officeDocument/2006/relationships/slideLayout" Target="../slideLayouts/slideLayout47.xml"/><Relationship Id="rId9" Type="http://schemas.openxmlformats.org/officeDocument/2006/relationships/slideLayout" Target="../slideLayouts/slideLayout52.xml"/><Relationship Id="rId14" Type="http://schemas.openxmlformats.org/officeDocument/2006/relationships/slideLayout" Target="../slideLayouts/slideLayout57.xml"/><Relationship Id="rId22" Type="http://schemas.openxmlformats.org/officeDocument/2006/relationships/slideLayout" Target="../slideLayouts/slideLayout65.xml"/><Relationship Id="rId27"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7">
            <a:extLst>
              <a:ext uri="{28A0092B-C50C-407E-A947-70E740481C1C}">
                <a14:useLocalDpi xmlns:a14="http://schemas.microsoft.com/office/drawing/2010/main" val="0"/>
              </a:ext>
            </a:extLst>
          </a:blip>
          <a:stretch>
            <a:fillRect/>
          </a:stretch>
        </p:blipFill>
        <p:spPr>
          <a:xfrm>
            <a:off x="0" y="4514192"/>
            <a:ext cx="9144000" cy="629306"/>
          </a:xfrm>
          <a:prstGeom prst="rect">
            <a:avLst/>
          </a:prstGeom>
        </p:spPr>
      </p:pic>
      <p:sp>
        <p:nvSpPr>
          <p:cNvPr id="8" name="矩形 7"/>
          <p:cNvSpPr/>
          <p:nvPr userDrawn="1"/>
        </p:nvSpPr>
        <p:spPr>
          <a:xfrm flipH="1">
            <a:off x="0" y="123478"/>
            <a:ext cx="3707904" cy="216000"/>
          </a:xfrm>
          <a:prstGeom prst="rect">
            <a:avLst/>
          </a:prstGeom>
          <a:gradFill flip="none" rotWithShape="1">
            <a:gsLst>
              <a:gs pos="40000">
                <a:srgbClr val="63D6FF"/>
              </a:gs>
              <a:gs pos="97000">
                <a:schemeClr val="bg1">
                  <a:alpha val="0"/>
                </a:schemeClr>
              </a:gs>
              <a:gs pos="70000">
                <a:srgbClr val="96E4FF">
                  <a:alpha val="75686"/>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9" name="图片 8"/>
          <p:cNvPicPr>
            <a:picLocks noChangeAspect="1"/>
          </p:cNvPicPr>
          <p:nvPr userDrawn="1"/>
        </p:nvPicPr>
        <p:blipFill>
          <a:blip r:embed="rId28" cstate="print">
            <a:extLst>
              <a:ext uri="{28A0092B-C50C-407E-A947-70E740481C1C}">
                <a14:useLocalDpi xmlns:a14="http://schemas.microsoft.com/office/drawing/2010/main" val="0"/>
              </a:ext>
            </a:extLst>
          </a:blip>
          <a:stretch>
            <a:fillRect/>
          </a:stretch>
        </p:blipFill>
        <p:spPr>
          <a:xfrm>
            <a:off x="8028384" y="123478"/>
            <a:ext cx="915984" cy="360040"/>
          </a:xfrm>
          <a:prstGeom prst="rect">
            <a:avLst/>
          </a:prstGeom>
        </p:spPr>
      </p:pic>
      <p:sp>
        <p:nvSpPr>
          <p:cNvPr id="10" name="TextBox 9"/>
          <p:cNvSpPr txBox="1"/>
          <p:nvPr userDrawn="1"/>
        </p:nvSpPr>
        <p:spPr>
          <a:xfrm>
            <a:off x="179512" y="92978"/>
            <a:ext cx="2376264" cy="276999"/>
          </a:xfrm>
          <a:prstGeom prst="rect">
            <a:avLst/>
          </a:prstGeom>
          <a:noFill/>
        </p:spPr>
        <p:txBody>
          <a:bodyPr wrap="square" rtlCol="0">
            <a:spAutoFit/>
          </a:bodyPr>
          <a:lstStyle/>
          <a:p>
            <a:r>
              <a:rPr lang="zh-CN" altLang="en-US" sz="1200" dirty="0" smtClean="0">
                <a:latin typeface="黑体" pitchFamily="49" charset="-122"/>
                <a:ea typeface="黑体" pitchFamily="49" charset="-122"/>
              </a:rPr>
              <a:t>回顾与整理 生活小区（</a:t>
            </a:r>
            <a:r>
              <a:rPr lang="en-US" altLang="zh-CN" sz="1200" dirty="0" smtClean="0">
                <a:latin typeface="黑体" pitchFamily="49" charset="-122"/>
                <a:ea typeface="黑体" pitchFamily="49" charset="-122"/>
              </a:rPr>
              <a:t>2</a:t>
            </a:r>
            <a:r>
              <a:rPr lang="zh-CN" altLang="en-US" sz="1200" dirty="0" smtClean="0">
                <a:latin typeface="黑体" pitchFamily="49" charset="-122"/>
                <a:ea typeface="黑体" pitchFamily="49" charset="-122"/>
              </a:rPr>
              <a:t>）</a:t>
            </a:r>
            <a:endParaRPr lang="zh-CN" altLang="en-US" sz="1200" dirty="0">
              <a:latin typeface="黑体" pitchFamily="49" charset="-122"/>
              <a:ea typeface="黑体" pitchFamily="49" charset="-122"/>
            </a:endParaRPr>
          </a:p>
        </p:txBody>
      </p:sp>
    </p:spTree>
    <p:extLst>
      <p:ext uri="{BB962C8B-B14F-4D97-AF65-F5344CB8AC3E}">
        <p14:creationId xmlns:p14="http://schemas.microsoft.com/office/powerpoint/2010/main" val="896216696"/>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 id="2147483702" r:id="rId15"/>
    <p:sldLayoutId id="2147483703" r:id="rId16"/>
    <p:sldLayoutId id="2147483704" r:id="rId17"/>
    <p:sldLayoutId id="2147483705" r:id="rId18"/>
    <p:sldLayoutId id="2147483656" r:id="rId19"/>
    <p:sldLayoutId id="2147483657" r:id="rId20"/>
    <p:sldLayoutId id="2147483658" r:id="rId21"/>
    <p:sldLayoutId id="2147483659" r:id="rId22"/>
    <p:sldLayoutId id="2147483660" r:id="rId23"/>
    <p:sldLayoutId id="2147483661" r:id="rId24"/>
    <p:sldLayoutId id="2147483662" r:id="rId2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0" y="4514192"/>
            <a:ext cx="9144000" cy="629306"/>
          </a:xfrm>
          <a:prstGeom prst="rect">
            <a:avLst/>
          </a:prstGeom>
        </p:spPr>
      </p:pic>
      <p:sp>
        <p:nvSpPr>
          <p:cNvPr id="8" name="矩形 7"/>
          <p:cNvSpPr/>
          <p:nvPr userDrawn="1"/>
        </p:nvSpPr>
        <p:spPr>
          <a:xfrm flipH="1">
            <a:off x="0" y="123478"/>
            <a:ext cx="3707904" cy="216000"/>
          </a:xfrm>
          <a:prstGeom prst="rect">
            <a:avLst/>
          </a:prstGeom>
          <a:gradFill flip="none" rotWithShape="1">
            <a:gsLst>
              <a:gs pos="40000">
                <a:srgbClr val="63D6FF"/>
              </a:gs>
              <a:gs pos="97000">
                <a:schemeClr val="bg1">
                  <a:alpha val="0"/>
                </a:schemeClr>
              </a:gs>
              <a:gs pos="70000">
                <a:srgbClr val="96E4FF">
                  <a:alpha val="75686"/>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prstClr val="white"/>
              </a:solidFill>
            </a:endParaRPr>
          </a:p>
        </p:txBody>
      </p:sp>
      <p:pic>
        <p:nvPicPr>
          <p:cNvPr id="9" name="图片 8"/>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8028384" y="123478"/>
            <a:ext cx="915984" cy="360040"/>
          </a:xfrm>
          <a:prstGeom prst="rect">
            <a:avLst/>
          </a:prstGeom>
        </p:spPr>
      </p:pic>
      <p:sp>
        <p:nvSpPr>
          <p:cNvPr id="10" name="TextBox 9"/>
          <p:cNvSpPr txBox="1"/>
          <p:nvPr userDrawn="1"/>
        </p:nvSpPr>
        <p:spPr>
          <a:xfrm>
            <a:off x="179512" y="92978"/>
            <a:ext cx="2376264" cy="276999"/>
          </a:xfrm>
          <a:prstGeom prst="rect">
            <a:avLst/>
          </a:prstGeom>
          <a:noFill/>
        </p:spPr>
        <p:txBody>
          <a:bodyPr wrap="square" rtlCol="0">
            <a:spAutoFit/>
          </a:bodyPr>
          <a:lstStyle/>
          <a:p>
            <a:r>
              <a:rPr lang="zh-CN" altLang="en-US" sz="1200" dirty="0" smtClean="0">
                <a:solidFill>
                  <a:prstClr val="black"/>
                </a:solidFill>
                <a:latin typeface="黑体" pitchFamily="49" charset="-122"/>
                <a:ea typeface="黑体" pitchFamily="49" charset="-122"/>
              </a:rPr>
              <a:t>回顾与整理 节约水资源</a:t>
            </a:r>
            <a:endParaRPr lang="zh-CN" altLang="en-US" sz="1200" dirty="0">
              <a:solidFill>
                <a:prstClr val="black"/>
              </a:solidFill>
              <a:latin typeface="黑体" pitchFamily="49" charset="-122"/>
              <a:ea typeface="黑体" pitchFamily="49" charset="-122"/>
            </a:endParaRPr>
          </a:p>
        </p:txBody>
      </p:sp>
    </p:spTree>
    <p:extLst>
      <p:ext uri="{BB962C8B-B14F-4D97-AF65-F5344CB8AC3E}">
        <p14:creationId xmlns:p14="http://schemas.microsoft.com/office/powerpoint/2010/main" val="4272795105"/>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 id="2147483720" r:id="rId14"/>
    <p:sldLayoutId id="2147483721" r:id="rId15"/>
    <p:sldLayoutId id="2147483722" r:id="rId16"/>
    <p:sldLayoutId id="2147483723" r:id="rId17"/>
    <p:sldLayoutId id="2147483724" r:id="rId18"/>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7">
            <a:extLst>
              <a:ext uri="{28A0092B-C50C-407E-A947-70E740481C1C}">
                <a14:useLocalDpi xmlns:a14="http://schemas.microsoft.com/office/drawing/2010/main" val="0"/>
              </a:ext>
            </a:extLst>
          </a:blip>
          <a:stretch>
            <a:fillRect/>
          </a:stretch>
        </p:blipFill>
        <p:spPr>
          <a:xfrm>
            <a:off x="0" y="4514192"/>
            <a:ext cx="9144000" cy="629306"/>
          </a:xfrm>
          <a:prstGeom prst="rect">
            <a:avLst/>
          </a:prstGeom>
        </p:spPr>
      </p:pic>
      <p:pic>
        <p:nvPicPr>
          <p:cNvPr id="10" name="图片 9"/>
          <p:cNvPicPr>
            <a:picLocks noChangeAspect="1"/>
          </p:cNvPicPr>
          <p:nvPr userDrawn="1"/>
        </p:nvPicPr>
        <p:blipFill>
          <a:blip r:embed="rId28" cstate="print">
            <a:extLst>
              <a:ext uri="{28A0092B-C50C-407E-A947-70E740481C1C}">
                <a14:useLocalDpi xmlns:a14="http://schemas.microsoft.com/office/drawing/2010/main" val="0"/>
              </a:ext>
            </a:extLst>
          </a:blip>
          <a:stretch>
            <a:fillRect/>
          </a:stretch>
        </p:blipFill>
        <p:spPr>
          <a:xfrm>
            <a:off x="8028384" y="123478"/>
            <a:ext cx="915984" cy="360040"/>
          </a:xfrm>
          <a:prstGeom prst="rect">
            <a:avLst/>
          </a:prstGeom>
        </p:spPr>
      </p:pic>
      <p:sp>
        <p:nvSpPr>
          <p:cNvPr id="13" name="矩形 12"/>
          <p:cNvSpPr/>
          <p:nvPr userDrawn="1"/>
        </p:nvSpPr>
        <p:spPr>
          <a:xfrm flipH="1">
            <a:off x="0" y="123478"/>
            <a:ext cx="2771800" cy="216000"/>
          </a:xfrm>
          <a:prstGeom prst="rect">
            <a:avLst/>
          </a:prstGeom>
          <a:gradFill flip="none" rotWithShape="1">
            <a:gsLst>
              <a:gs pos="40000">
                <a:srgbClr val="63D6FF"/>
              </a:gs>
              <a:gs pos="97000">
                <a:schemeClr val="bg1">
                  <a:alpha val="0"/>
                </a:schemeClr>
              </a:gs>
              <a:gs pos="70000">
                <a:srgbClr val="96E4FF">
                  <a:alpha val="75686"/>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prstClr val="white"/>
              </a:solidFill>
            </a:endParaRPr>
          </a:p>
        </p:txBody>
      </p:sp>
      <p:sp>
        <p:nvSpPr>
          <p:cNvPr id="17" name="文本框 16"/>
          <p:cNvSpPr txBox="1"/>
          <p:nvPr userDrawn="1"/>
        </p:nvSpPr>
        <p:spPr>
          <a:xfrm>
            <a:off x="193237" y="92978"/>
            <a:ext cx="1492716" cy="276999"/>
          </a:xfrm>
          <a:prstGeom prst="rect">
            <a:avLst/>
          </a:prstGeom>
          <a:noFill/>
        </p:spPr>
        <p:txBody>
          <a:bodyPr wrap="none" rtlCol="0">
            <a:spAutoFit/>
          </a:bodyPr>
          <a:lstStyle/>
          <a:p>
            <a:r>
              <a:rPr kumimoji="1" lang="zh-CN" altLang="en-US" sz="1200" dirty="0">
                <a:solidFill>
                  <a:prstClr val="black"/>
                </a:solidFill>
                <a:latin typeface="黑体" pitchFamily="49" charset="-122"/>
                <a:ea typeface="黑体" pitchFamily="49" charset="-122"/>
              </a:rPr>
              <a:t>百分数（二） 折扣</a:t>
            </a:r>
          </a:p>
        </p:txBody>
      </p:sp>
    </p:spTree>
    <p:extLst>
      <p:ext uri="{BB962C8B-B14F-4D97-AF65-F5344CB8AC3E}">
        <p14:creationId xmlns:p14="http://schemas.microsoft.com/office/powerpoint/2010/main" val="1887075040"/>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 id="2147483738" r:id="rId13"/>
    <p:sldLayoutId id="2147483739" r:id="rId14"/>
    <p:sldLayoutId id="2147483740" r:id="rId15"/>
    <p:sldLayoutId id="2147483741" r:id="rId16"/>
    <p:sldLayoutId id="2147483742" r:id="rId17"/>
    <p:sldLayoutId id="2147483743" r:id="rId18"/>
    <p:sldLayoutId id="2147483744" r:id="rId19"/>
    <p:sldLayoutId id="2147483745" r:id="rId20"/>
    <p:sldLayoutId id="2147483746" r:id="rId21"/>
    <p:sldLayoutId id="2147483747" r:id="rId22"/>
    <p:sldLayoutId id="2147483748" r:id="rId23"/>
    <p:sldLayoutId id="2147483749" r:id="rId24"/>
    <p:sldLayoutId id="2147483750" r:id="rId25"/>
  </p:sldLayoutIdLst>
  <p:timing>
    <p:tnLst>
      <p:par>
        <p:cTn id="1" dur="indefinite" restart="never" nodeType="tmRoot"/>
      </p:par>
    </p:tnLst>
  </p:timing>
  <p:txStyles>
    <p:titleStyle>
      <a:lvl1pPr algn="ctr" defTabSz="685165"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165"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6895" indent="-213995" algn="l" defTabSz="685165"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165"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165"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165"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165"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165"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165"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165"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zh-CN"/>
      </a:defPPr>
      <a:lvl1pPr marL="0" algn="l" defTabSz="685165" rtl="0" eaLnBrk="1" latinLnBrk="0" hangingPunct="1">
        <a:defRPr sz="1400" kern="1200">
          <a:solidFill>
            <a:schemeClr val="tx1"/>
          </a:solidFill>
          <a:latin typeface="+mn-lt"/>
          <a:ea typeface="+mn-ea"/>
          <a:cs typeface="+mn-cs"/>
        </a:defRPr>
      </a:lvl1pPr>
      <a:lvl2pPr marL="342900" algn="l" defTabSz="685165" rtl="0" eaLnBrk="1" latinLnBrk="0" hangingPunct="1">
        <a:defRPr sz="1400" kern="1200">
          <a:solidFill>
            <a:schemeClr val="tx1"/>
          </a:solidFill>
          <a:latin typeface="+mn-lt"/>
          <a:ea typeface="+mn-ea"/>
          <a:cs typeface="+mn-cs"/>
        </a:defRPr>
      </a:lvl2pPr>
      <a:lvl3pPr marL="685800" algn="l" defTabSz="685165" rtl="0" eaLnBrk="1" latinLnBrk="0" hangingPunct="1">
        <a:defRPr sz="1400" kern="1200">
          <a:solidFill>
            <a:schemeClr val="tx1"/>
          </a:solidFill>
          <a:latin typeface="+mn-lt"/>
          <a:ea typeface="+mn-ea"/>
          <a:cs typeface="+mn-cs"/>
        </a:defRPr>
      </a:lvl3pPr>
      <a:lvl4pPr marL="1028700" algn="l" defTabSz="685165" rtl="0" eaLnBrk="1" latinLnBrk="0" hangingPunct="1">
        <a:defRPr sz="1400" kern="1200">
          <a:solidFill>
            <a:schemeClr val="tx1"/>
          </a:solidFill>
          <a:latin typeface="+mn-lt"/>
          <a:ea typeface="+mn-ea"/>
          <a:cs typeface="+mn-cs"/>
        </a:defRPr>
      </a:lvl4pPr>
      <a:lvl5pPr marL="1371600" algn="l" defTabSz="685165" rtl="0" eaLnBrk="1" latinLnBrk="0" hangingPunct="1">
        <a:defRPr sz="1400" kern="1200">
          <a:solidFill>
            <a:schemeClr val="tx1"/>
          </a:solidFill>
          <a:latin typeface="+mn-lt"/>
          <a:ea typeface="+mn-ea"/>
          <a:cs typeface="+mn-cs"/>
        </a:defRPr>
      </a:lvl5pPr>
      <a:lvl6pPr marL="1714500" algn="l" defTabSz="685165" rtl="0" eaLnBrk="1" latinLnBrk="0" hangingPunct="1">
        <a:defRPr sz="1400" kern="1200">
          <a:solidFill>
            <a:schemeClr val="tx1"/>
          </a:solidFill>
          <a:latin typeface="+mn-lt"/>
          <a:ea typeface="+mn-ea"/>
          <a:cs typeface="+mn-cs"/>
        </a:defRPr>
      </a:lvl6pPr>
      <a:lvl7pPr marL="2057400" algn="l" defTabSz="685165" rtl="0" eaLnBrk="1" latinLnBrk="0" hangingPunct="1">
        <a:defRPr sz="1400" kern="1200">
          <a:solidFill>
            <a:schemeClr val="tx1"/>
          </a:solidFill>
          <a:latin typeface="+mn-lt"/>
          <a:ea typeface="+mn-ea"/>
          <a:cs typeface="+mn-cs"/>
        </a:defRPr>
      </a:lvl7pPr>
      <a:lvl8pPr marL="2400300" algn="l" defTabSz="685165" rtl="0" eaLnBrk="1" latinLnBrk="0" hangingPunct="1">
        <a:defRPr sz="1400" kern="1200">
          <a:solidFill>
            <a:schemeClr val="tx1"/>
          </a:solidFill>
          <a:latin typeface="+mn-lt"/>
          <a:ea typeface="+mn-ea"/>
          <a:cs typeface="+mn-cs"/>
        </a:defRPr>
      </a:lvl8pPr>
      <a:lvl9pPr marL="2743200" algn="l" defTabSz="685165"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3.emf"/><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slide" Target="slide12.xml"/><Relationship Id="rId4" Type="http://schemas.openxmlformats.org/officeDocument/2006/relationships/slide" Target="slide13.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slide" Target="slide1.xml"/><Relationship Id="rId2" Type="http://schemas.openxmlformats.org/officeDocument/2006/relationships/image" Target="../media/image22.png"/><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slide" Target="slide2.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slide" Target="slide1.xml"/><Relationship Id="rId5" Type="http://schemas.openxmlformats.org/officeDocument/2006/relationships/image" Target="../media/image8.png"/><Relationship Id="rId4" Type="http://schemas.openxmlformats.org/officeDocument/2006/relationships/slide" Target="slide2.xml"/></Relationships>
</file>

<file path=ppt/slides/_rels/slide1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5.png"/><Relationship Id="rId1" Type="http://schemas.openxmlformats.org/officeDocument/2006/relationships/slideLayout" Target="../slideLayouts/slideLayout7.xml"/><Relationship Id="rId5" Type="http://schemas.openxmlformats.org/officeDocument/2006/relationships/slide" Target="slide1.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6.png"/><Relationship Id="rId1" Type="http://schemas.openxmlformats.org/officeDocument/2006/relationships/slideLayout" Target="../slideLayouts/slideLayout37.xml"/><Relationship Id="rId6" Type="http://schemas.openxmlformats.org/officeDocument/2006/relationships/image" Target="../media/image27.png"/><Relationship Id="rId5" Type="http://schemas.openxmlformats.org/officeDocument/2006/relationships/slide" Target="slide1.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Layout" Target="../slideLayouts/slideLayout55.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slide" Target="slide1.xml"/><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slide" Target="slide2.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slide" Target="slide1.xml"/><Relationship Id="rId2" Type="http://schemas.openxmlformats.org/officeDocument/2006/relationships/image" Target="../media/image9.jpeg"/><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slide" Target="slide2.xml"/><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8" Type="http://schemas.openxmlformats.org/officeDocument/2006/relationships/slide" Target="slide1.xml"/><Relationship Id="rId3" Type="http://schemas.openxmlformats.org/officeDocument/2006/relationships/image" Target="../media/image12.png"/><Relationship Id="rId7"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slide" Target="slide2.xml"/><Relationship Id="rId5" Type="http://schemas.openxmlformats.org/officeDocument/2006/relationships/image" Target="../media/image14.pn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slide" Target="slide1.xml"/><Relationship Id="rId2"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slide" Target="slide2.xml"/><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 Target="slide2.xml"/><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slide" Target="slide1.xml"/></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slide" Target="slide1.xml"/><Relationship Id="rId2" Type="http://schemas.openxmlformats.org/officeDocument/2006/relationships/image" Target="../media/image18.png"/><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slide" Target="slide2.xml"/><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slide" Target="slide1.xml"/><Relationship Id="rId2" Type="http://schemas.openxmlformats.org/officeDocument/2006/relationships/image" Target="../media/image18.png"/><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slide" Target="slide2.xml"/><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slide" Target="slide1.xml"/><Relationship Id="rId5" Type="http://schemas.openxmlformats.org/officeDocument/2006/relationships/image" Target="../media/image8.png"/><Relationship Id="rId4" Type="http://schemas.openxmlformats.org/officeDocument/2006/relationships/slide" Target="slid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3491880" cy="424168"/>
            <a:chOff x="0" y="0"/>
            <a:chExt cx="3491880" cy="424168"/>
          </a:xfrm>
        </p:grpSpPr>
        <p:sp>
          <p:nvSpPr>
            <p:cNvPr id="4" name="矩形 3"/>
            <p:cNvSpPr/>
            <p:nvPr/>
          </p:nvSpPr>
          <p:spPr>
            <a:xfrm>
              <a:off x="0" y="0"/>
              <a:ext cx="3491880" cy="4241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 name="矩形 4"/>
            <p:cNvSpPr/>
            <p:nvPr/>
          </p:nvSpPr>
          <p:spPr>
            <a:xfrm flipH="1">
              <a:off x="0" y="66537"/>
              <a:ext cx="2771800" cy="252000"/>
            </a:xfrm>
            <a:prstGeom prst="rect">
              <a:avLst/>
            </a:prstGeom>
            <a:gradFill flip="none" rotWithShape="1">
              <a:gsLst>
                <a:gs pos="40000">
                  <a:schemeClr val="bg1"/>
                </a:gs>
                <a:gs pos="99000">
                  <a:schemeClr val="bg1">
                    <a:alpha val="0"/>
                  </a:schemeClr>
                </a:gs>
                <a:gs pos="77000">
                  <a:schemeClr val="bg1">
                    <a:alpha val="59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nvGrpSpPr>
            <p:cNvPr id="6" name="组合 5">
              <a:extLst>
                <a:ext uri="{FF2B5EF4-FFF2-40B4-BE49-F238E27FC236}">
                  <a16:creationId xmlns="" xmlns:a16="http://schemas.microsoft.com/office/drawing/2014/main" id="{E2708353-C4D7-804E-88BA-9C93F6810BF1}"/>
                </a:ext>
              </a:extLst>
            </p:cNvPr>
            <p:cNvGrpSpPr/>
            <p:nvPr/>
          </p:nvGrpSpPr>
          <p:grpSpPr>
            <a:xfrm>
              <a:off x="0" y="51470"/>
              <a:ext cx="3275856" cy="276999"/>
              <a:chOff x="0" y="51470"/>
              <a:chExt cx="3275856" cy="276999"/>
            </a:xfrm>
          </p:grpSpPr>
          <p:sp>
            <p:nvSpPr>
              <p:cNvPr id="7" name="文本框 22"/>
              <p:cNvSpPr txBox="1"/>
              <p:nvPr/>
            </p:nvSpPr>
            <p:spPr>
              <a:xfrm>
                <a:off x="179512" y="51470"/>
                <a:ext cx="2185214" cy="276999"/>
              </a:xfrm>
              <a:prstGeom prst="rect">
                <a:avLst/>
              </a:prstGeom>
              <a:noFill/>
            </p:spPr>
            <p:txBody>
              <a:bodyPr wrap="none" rtlCol="0">
                <a:spAutoFit/>
              </a:bodyPr>
              <a:lstStyle/>
              <a:p>
                <a:r>
                  <a:rPr kumimoji="1" lang="zh-CN" altLang="en-US" sz="1200" dirty="0">
                    <a:latin typeface="黑体" pitchFamily="49" charset="-122"/>
                    <a:ea typeface="黑体" pitchFamily="49" charset="-122"/>
                  </a:rPr>
                  <a:t>冀</a:t>
                </a:r>
                <a:r>
                  <a:rPr kumimoji="1" lang="zh-CN" altLang="en-US" sz="1200" dirty="0" smtClean="0">
                    <a:latin typeface="黑体" pitchFamily="49" charset="-122"/>
                    <a:ea typeface="黑体" pitchFamily="49" charset="-122"/>
                  </a:rPr>
                  <a:t>教</a:t>
                </a:r>
                <a:r>
                  <a:rPr kumimoji="1" lang="zh-CN" altLang="en-US" sz="1200" dirty="0">
                    <a:latin typeface="黑体" pitchFamily="49" charset="-122"/>
                    <a:ea typeface="黑体" pitchFamily="49" charset="-122"/>
                  </a:rPr>
                  <a:t>版  数学  </a:t>
                </a:r>
                <a:r>
                  <a:rPr kumimoji="1" lang="zh-CN" altLang="en-US" sz="1200" dirty="0" smtClean="0">
                    <a:latin typeface="黑体" pitchFamily="49" charset="-122"/>
                    <a:ea typeface="黑体" pitchFamily="49" charset="-122"/>
                  </a:rPr>
                  <a:t>六年级  </a:t>
                </a:r>
                <a:r>
                  <a:rPr kumimoji="1" lang="zh-CN" altLang="en-US" sz="1200" dirty="0">
                    <a:latin typeface="黑体" pitchFamily="49" charset="-122"/>
                    <a:ea typeface="黑体" pitchFamily="49" charset="-122"/>
                  </a:rPr>
                  <a:t>下册</a:t>
                </a:r>
              </a:p>
            </p:txBody>
          </p:sp>
          <p:cxnSp>
            <p:nvCxnSpPr>
              <p:cNvPr id="8" name="直线连接符 4">
                <a:extLst>
                  <a:ext uri="{FF2B5EF4-FFF2-40B4-BE49-F238E27FC236}">
                    <a16:creationId xmlns="" xmlns:a16="http://schemas.microsoft.com/office/drawing/2014/main" id="{1E311F30-AE0E-1142-B8F8-A010971443FE}"/>
                  </a:ext>
                </a:extLst>
              </p:cNvPr>
              <p:cNvCxnSpPr>
                <a:cxnSpLocks/>
              </p:cNvCxnSpPr>
              <p:nvPr/>
            </p:nvCxnSpPr>
            <p:spPr>
              <a:xfrm>
                <a:off x="0" y="318537"/>
                <a:ext cx="3275856" cy="0"/>
              </a:xfrm>
              <a:prstGeom prst="line">
                <a:avLst/>
              </a:prstGeom>
              <a:ln w="15875" cmpd="sng">
                <a:gradFill flip="none" rotWithShape="1">
                  <a:gsLst>
                    <a:gs pos="10000">
                      <a:schemeClr val="accent1">
                        <a:lumMod val="0"/>
                        <a:lumOff val="100000"/>
                      </a:schemeClr>
                    </a:gs>
                    <a:gs pos="65000">
                      <a:schemeClr val="accent1">
                        <a:lumMod val="100000"/>
                      </a:schemeClr>
                    </a:gs>
                  </a:gsLst>
                  <a:lin ang="10800000" scaled="0"/>
                  <a:tileRect/>
                </a:gradFill>
              </a:ln>
            </p:spPr>
            <p:style>
              <a:lnRef idx="1">
                <a:schemeClr val="accent1"/>
              </a:lnRef>
              <a:fillRef idx="0">
                <a:schemeClr val="accent1"/>
              </a:fillRef>
              <a:effectRef idx="0">
                <a:schemeClr val="accent1"/>
              </a:effectRef>
              <a:fontRef idx="minor">
                <a:schemeClr val="tx1"/>
              </a:fontRef>
            </p:style>
          </p:cxnSp>
        </p:grpSp>
      </p:grpSp>
      <p:sp>
        <p:nvSpPr>
          <p:cNvPr id="10" name="单圆角矩形 9">
            <a:extLst>
              <a:ext uri="{FF2B5EF4-FFF2-40B4-BE49-F238E27FC236}">
                <a16:creationId xmlns="" xmlns:a16="http://schemas.microsoft.com/office/drawing/2014/main" id="{A7F1D9EF-3316-7D4F-B483-9E0FEE52FEB5}"/>
              </a:ext>
            </a:extLst>
          </p:cNvPr>
          <p:cNvSpPr/>
          <p:nvPr/>
        </p:nvSpPr>
        <p:spPr>
          <a:xfrm>
            <a:off x="4669837" y="3886050"/>
            <a:ext cx="1799760" cy="432048"/>
          </a:xfrm>
          <a:prstGeom prst="round1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1" name="单圆角矩形 10">
            <a:extLst>
              <a:ext uri="{FF2B5EF4-FFF2-40B4-BE49-F238E27FC236}">
                <a16:creationId xmlns="" xmlns:a16="http://schemas.microsoft.com/office/drawing/2014/main" id="{ADFE2713-38A2-5B46-8BD5-90224BE2A534}"/>
              </a:ext>
            </a:extLst>
          </p:cNvPr>
          <p:cNvSpPr/>
          <p:nvPr/>
        </p:nvSpPr>
        <p:spPr>
          <a:xfrm>
            <a:off x="2278581" y="3886050"/>
            <a:ext cx="1799760" cy="432048"/>
          </a:xfrm>
          <a:prstGeom prst="round1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2" name="单圆角矩形 11">
            <a:extLst>
              <a:ext uri="{FF2B5EF4-FFF2-40B4-BE49-F238E27FC236}">
                <a16:creationId xmlns="" xmlns:a16="http://schemas.microsoft.com/office/drawing/2014/main" id="{D6576F15-FC59-F645-B9BB-99A40650AF2C}"/>
              </a:ext>
            </a:extLst>
          </p:cNvPr>
          <p:cNvSpPr/>
          <p:nvPr/>
        </p:nvSpPr>
        <p:spPr>
          <a:xfrm>
            <a:off x="4674700" y="3025309"/>
            <a:ext cx="1799760" cy="432048"/>
          </a:xfrm>
          <a:prstGeom prst="round1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3" name="单圆角矩形 12">
            <a:extLst>
              <a:ext uri="{FF2B5EF4-FFF2-40B4-BE49-F238E27FC236}">
                <a16:creationId xmlns="" xmlns:a16="http://schemas.microsoft.com/office/drawing/2014/main" id="{14484992-177A-7B4A-A42C-270BAA3F58F1}"/>
              </a:ext>
            </a:extLst>
          </p:cNvPr>
          <p:cNvSpPr/>
          <p:nvPr/>
        </p:nvSpPr>
        <p:spPr>
          <a:xfrm>
            <a:off x="2297996" y="3025309"/>
            <a:ext cx="1799760" cy="432048"/>
          </a:xfrm>
          <a:prstGeom prst="round1Rect">
            <a:avLst/>
          </a:prstGeom>
          <a:solidFill>
            <a:srgbClr val="ACBD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4" name="矩形 13"/>
          <p:cNvSpPr/>
          <p:nvPr/>
        </p:nvSpPr>
        <p:spPr>
          <a:xfrm>
            <a:off x="1635528" y="1435155"/>
            <a:ext cx="5662449" cy="1084912"/>
          </a:xfrm>
          <a:prstGeom prst="rect">
            <a:avLst/>
          </a:prstGeom>
          <a:noFill/>
          <a:effectLst>
            <a:softEdge rad="0"/>
          </a:effectLst>
        </p:spPr>
        <p:txBody>
          <a:bodyPr wrap="none" lIns="68580" tIns="34290" rIns="68580" bIns="34290" rtlCol="0">
            <a:spAutoFit/>
          </a:bodyPr>
          <a:lstStyle/>
          <a:p>
            <a:pPr algn="ctr"/>
            <a:r>
              <a:rPr lang="zh-CN" altLang="en-US" sz="6600" b="1" dirty="0" smtClean="0">
                <a:latin typeface="宋体" panose="02010600030101010101" pitchFamily="2" charset="-122"/>
                <a:ea typeface="宋体" panose="02010600030101010101" pitchFamily="2" charset="-122"/>
                <a:cs typeface="宋体" panose="02010600030101010101" pitchFamily="2" charset="-122"/>
              </a:rPr>
              <a:t>生活小区（</a:t>
            </a:r>
            <a:r>
              <a:rPr lang="en-US" altLang="zh-CN" sz="6600" b="1" dirty="0" smtClean="0">
                <a:latin typeface="宋体" panose="02010600030101010101" pitchFamily="2" charset="-122"/>
                <a:ea typeface="宋体" panose="02010600030101010101" pitchFamily="2" charset="-122"/>
                <a:cs typeface="宋体" panose="02010600030101010101" pitchFamily="2" charset="-122"/>
              </a:rPr>
              <a:t>2</a:t>
            </a:r>
            <a:r>
              <a:rPr lang="zh-CN" altLang="en-US" sz="6600" b="1" dirty="0" smtClean="0">
                <a:latin typeface="宋体" panose="02010600030101010101" pitchFamily="2" charset="-122"/>
                <a:ea typeface="宋体" panose="02010600030101010101" pitchFamily="2" charset="-122"/>
                <a:cs typeface="宋体" panose="02010600030101010101" pitchFamily="2" charset="-122"/>
              </a:rPr>
              <a:t>）</a:t>
            </a:r>
            <a:endParaRPr lang="zh-CN" altLang="en-US" sz="6600" b="1" dirty="0">
              <a:latin typeface="宋体" panose="02010600030101010101" pitchFamily="2" charset="-122"/>
              <a:ea typeface="宋体" panose="02010600030101010101" pitchFamily="2" charset="-122"/>
              <a:cs typeface="宋体" panose="02010600030101010101" pitchFamily="2" charset="-122"/>
            </a:endParaRPr>
          </a:p>
        </p:txBody>
      </p:sp>
      <p:pic>
        <p:nvPicPr>
          <p:cNvPr id="15" name="图片 5"/>
          <p:cNvPicPr>
            <a:picLocks noChangeAspect="1"/>
          </p:cNvPicPr>
          <p:nvPr/>
        </p:nvPicPr>
        <p:blipFill rotWithShape="1">
          <a:blip r:embed="rId2" cstate="print"/>
          <a:srcRect l="35500" r="32250" b="80044"/>
          <a:stretch>
            <a:fillRect/>
          </a:stretch>
        </p:blipFill>
        <p:spPr bwMode="auto">
          <a:xfrm flipH="1">
            <a:off x="1613654" y="4457278"/>
            <a:ext cx="321771" cy="287729"/>
          </a:xfrm>
          <a:prstGeom prst="rect">
            <a:avLst/>
          </a:prstGeom>
          <a:noFill/>
          <a:ln w="9525">
            <a:noFill/>
            <a:miter lim="800000"/>
            <a:headEnd/>
            <a:tailEnd/>
          </a:ln>
        </p:spPr>
      </p:pic>
      <p:sp>
        <p:nvSpPr>
          <p:cNvPr id="16" name="圆角矩形 15"/>
          <p:cNvSpPr/>
          <p:nvPr/>
        </p:nvSpPr>
        <p:spPr>
          <a:xfrm>
            <a:off x="2320317" y="2952109"/>
            <a:ext cx="1669378" cy="578448"/>
          </a:xfrm>
          <a:prstGeom prst="roundRect">
            <a:avLst/>
          </a:prstGeom>
          <a:noFill/>
          <a:ln>
            <a:noFill/>
          </a:ln>
          <a:effectLst>
            <a:glow rad="139700">
              <a:schemeClr val="accent1">
                <a:satMod val="175000"/>
                <a:alpha val="40000"/>
              </a:schemeClr>
            </a:glow>
          </a:effectLst>
        </p:spPr>
        <p:txBody>
          <a:bodyPr wrap="none">
            <a:spAutoFit/>
          </a:bodyPr>
          <a:lstStyle/>
          <a:p>
            <a:r>
              <a:rPr lang="zh-CN" altLang="en-US" sz="2800" b="1" dirty="0">
                <a:latin typeface="+mj-ea"/>
                <a:ea typeface="+mj-ea"/>
              </a:rPr>
              <a:t>情境导入</a:t>
            </a:r>
          </a:p>
        </p:txBody>
      </p:sp>
      <p:sp>
        <p:nvSpPr>
          <p:cNvPr id="17" name="圆角矩形 16">
            <a:hlinkClick r:id="rId3" action="ppaction://hlinksldjump"/>
          </p:cNvPr>
          <p:cNvSpPr/>
          <p:nvPr/>
        </p:nvSpPr>
        <p:spPr>
          <a:xfrm>
            <a:off x="4735265" y="2932252"/>
            <a:ext cx="1674584" cy="578882"/>
          </a:xfrm>
          <a:prstGeom prst="roundRect">
            <a:avLst/>
          </a:prstGeom>
          <a:noFill/>
          <a:ln>
            <a:noFill/>
          </a:ln>
          <a:effectLst>
            <a:glow rad="139700">
              <a:schemeClr val="accent1">
                <a:satMod val="175000"/>
                <a:alpha val="40000"/>
              </a:schemeClr>
            </a:glow>
          </a:effectLst>
        </p:spPr>
        <p:txBody>
          <a:bodyPr wrap="none">
            <a:spAutoFit/>
          </a:bodyPr>
          <a:lstStyle/>
          <a:p>
            <a:r>
              <a:rPr lang="zh-CN" altLang="en-US" sz="2800" b="1" dirty="0" smtClean="0">
                <a:latin typeface="+mj-ea"/>
                <a:ea typeface="+mj-ea"/>
              </a:rPr>
              <a:t>活动探究</a:t>
            </a:r>
            <a:endParaRPr lang="zh-CN" altLang="en-US" sz="2800" b="1" dirty="0">
              <a:latin typeface="+mj-ea"/>
              <a:ea typeface="+mj-ea"/>
            </a:endParaRPr>
          </a:p>
        </p:txBody>
      </p:sp>
      <p:sp>
        <p:nvSpPr>
          <p:cNvPr id="18" name="圆角矩形 17">
            <a:hlinkClick r:id="rId4" action="ppaction://hlinksldjump"/>
          </p:cNvPr>
          <p:cNvSpPr/>
          <p:nvPr/>
        </p:nvSpPr>
        <p:spPr>
          <a:xfrm>
            <a:off x="4721962" y="3815526"/>
            <a:ext cx="1674584" cy="578882"/>
          </a:xfrm>
          <a:prstGeom prst="roundRect">
            <a:avLst/>
          </a:prstGeom>
          <a:noFill/>
          <a:ln>
            <a:noFill/>
          </a:ln>
          <a:effectLst>
            <a:glow rad="139700">
              <a:schemeClr val="accent1">
                <a:satMod val="175000"/>
                <a:alpha val="40000"/>
              </a:schemeClr>
            </a:glow>
          </a:effectLst>
        </p:spPr>
        <p:txBody>
          <a:bodyPr wrap="none">
            <a:spAutoFit/>
          </a:bodyPr>
          <a:lstStyle/>
          <a:p>
            <a:r>
              <a:rPr lang="zh-CN" altLang="en-US" sz="2800" b="1" dirty="0" smtClean="0">
                <a:latin typeface="+mj-ea"/>
                <a:ea typeface="+mj-ea"/>
              </a:rPr>
              <a:t>课外活动</a:t>
            </a:r>
            <a:endParaRPr lang="zh-CN" altLang="en-US" sz="2800" b="1" dirty="0">
              <a:latin typeface="+mj-ea"/>
              <a:ea typeface="+mj-ea"/>
            </a:endParaRPr>
          </a:p>
        </p:txBody>
      </p:sp>
      <p:sp>
        <p:nvSpPr>
          <p:cNvPr id="20" name="矩形 19"/>
          <p:cNvSpPr/>
          <p:nvPr/>
        </p:nvSpPr>
        <p:spPr>
          <a:xfrm>
            <a:off x="912693" y="519703"/>
            <a:ext cx="2711320" cy="684803"/>
          </a:xfrm>
          <a:prstGeom prst="rect">
            <a:avLst/>
          </a:prstGeom>
        </p:spPr>
        <p:txBody>
          <a:bodyPr wrap="none" lIns="68580" tIns="34290" rIns="68580" bIns="34290">
            <a:spAutoFit/>
          </a:bodyPr>
          <a:lstStyle/>
          <a:p>
            <a:r>
              <a:rPr lang="zh-CN" altLang="en-US" sz="4000" b="1" dirty="0" smtClean="0">
                <a:solidFill>
                  <a:srgbClr val="0050AA"/>
                </a:solidFill>
                <a:latin typeface="+mj-ea"/>
                <a:ea typeface="+mj-ea"/>
              </a:rPr>
              <a:t>回顾与整理</a:t>
            </a:r>
            <a:endParaRPr lang="zh-CN" altLang="en-US" sz="4000" b="1" dirty="0">
              <a:solidFill>
                <a:srgbClr val="0050AA"/>
              </a:solidFill>
              <a:latin typeface="+mj-ea"/>
              <a:ea typeface="+mj-ea"/>
            </a:endParaRPr>
          </a:p>
        </p:txBody>
      </p:sp>
      <p:sp>
        <p:nvSpPr>
          <p:cNvPr id="21" name="圆角矩形 20">
            <a:hlinkClick r:id="rId5" action="ppaction://hlinksldjump"/>
          </p:cNvPr>
          <p:cNvSpPr/>
          <p:nvPr/>
        </p:nvSpPr>
        <p:spPr>
          <a:xfrm>
            <a:off x="2259751" y="3782760"/>
            <a:ext cx="1674584" cy="578882"/>
          </a:xfrm>
          <a:prstGeom prst="roundRect">
            <a:avLst/>
          </a:prstGeom>
          <a:noFill/>
          <a:ln>
            <a:noFill/>
          </a:ln>
          <a:effectLst>
            <a:glow rad="139700">
              <a:schemeClr val="accent1">
                <a:satMod val="175000"/>
                <a:alpha val="40000"/>
              </a:schemeClr>
            </a:glow>
          </a:effectLst>
        </p:spPr>
        <p:txBody>
          <a:bodyPr wrap="none">
            <a:spAutoFit/>
          </a:bodyPr>
          <a:lstStyle/>
          <a:p>
            <a:pPr algn="ctr"/>
            <a:r>
              <a:rPr lang="zh-CN" altLang="en-US" sz="2800" b="1" dirty="0" smtClean="0">
                <a:latin typeface="+mj-ea"/>
                <a:ea typeface="+mj-ea"/>
              </a:rPr>
              <a:t>扩展延伸</a:t>
            </a:r>
            <a:endParaRPr lang="zh-CN" altLang="en-US" sz="2800" b="1" dirty="0">
              <a:latin typeface="+mj-ea"/>
              <a:ea typeface="+mj-ea"/>
            </a:endParaRPr>
          </a:p>
        </p:txBody>
      </p:sp>
      <p:pic>
        <p:nvPicPr>
          <p:cNvPr id="22" name="图片 5"/>
          <p:cNvPicPr>
            <a:picLocks noChangeAspect="1"/>
          </p:cNvPicPr>
          <p:nvPr/>
        </p:nvPicPr>
        <p:blipFill rotWithShape="1">
          <a:blip r:embed="rId2" cstate="print"/>
          <a:srcRect l="35500" r="32250" b="80044"/>
          <a:stretch>
            <a:fillRect/>
          </a:stretch>
        </p:blipFill>
        <p:spPr bwMode="auto">
          <a:xfrm>
            <a:off x="6780547" y="4413687"/>
            <a:ext cx="321771" cy="287729"/>
          </a:xfrm>
          <a:prstGeom prst="rect">
            <a:avLst/>
          </a:prstGeom>
          <a:noFill/>
          <a:ln w="9525">
            <a:noFill/>
            <a:miter lim="800000"/>
            <a:headEnd/>
            <a:tailEnd/>
          </a:ln>
          <a:effectLst/>
        </p:spPr>
      </p:pic>
      <p:grpSp>
        <p:nvGrpSpPr>
          <p:cNvPr id="23" name="组合 22"/>
          <p:cNvGrpSpPr/>
          <p:nvPr/>
        </p:nvGrpSpPr>
        <p:grpSpPr>
          <a:xfrm>
            <a:off x="231783" y="519703"/>
            <a:ext cx="654821" cy="683823"/>
            <a:chOff x="1306635" y="1404594"/>
            <a:chExt cx="654821" cy="683823"/>
          </a:xfrm>
        </p:grpSpPr>
        <p:pic>
          <p:nvPicPr>
            <p:cNvPr id="24" name="图片 2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306635" y="1440417"/>
              <a:ext cx="654821" cy="648000"/>
            </a:xfrm>
            <a:prstGeom prst="rect">
              <a:avLst/>
            </a:prstGeom>
          </p:spPr>
        </p:pic>
        <p:sp>
          <p:nvSpPr>
            <p:cNvPr id="25" name="文本框 10"/>
            <p:cNvSpPr txBox="1"/>
            <p:nvPr/>
          </p:nvSpPr>
          <p:spPr>
            <a:xfrm>
              <a:off x="1428700" y="1404594"/>
              <a:ext cx="410690" cy="630942"/>
            </a:xfrm>
            <a:prstGeom prst="rect">
              <a:avLst/>
            </a:prstGeom>
            <a:noFill/>
          </p:spPr>
          <p:txBody>
            <a:bodyPr wrap="none" rtlCol="0">
              <a:spAutoFit/>
            </a:bodyPr>
            <a:lstStyle/>
            <a:p>
              <a:r>
                <a:rPr kumimoji="1" lang="en-US" altLang="zh-CN" sz="3500" b="1" dirty="0">
                  <a:solidFill>
                    <a:srgbClr val="0050AA"/>
                  </a:solidFill>
                  <a:latin typeface="+mj-ea"/>
                  <a:ea typeface="+mj-ea"/>
                </a:rPr>
                <a:t>6</a:t>
              </a:r>
              <a:endParaRPr kumimoji="1" lang="zh-CN" altLang="en-US" sz="3500" b="1" dirty="0">
                <a:solidFill>
                  <a:srgbClr val="0050AA"/>
                </a:solidFill>
                <a:latin typeface="+mj-ea"/>
                <a:ea typeface="+mj-ea"/>
              </a:endParaRPr>
            </a:p>
          </p:txBody>
        </p:sp>
      </p:grpSp>
    </p:spTree>
    <p:extLst>
      <p:ext uri="{BB962C8B-B14F-4D97-AF65-F5344CB8AC3E}">
        <p14:creationId xmlns:p14="http://schemas.microsoft.com/office/powerpoint/2010/main" val="11726679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TextBox 56">
            <a:extLst>
              <a:ext uri="{FF2B5EF4-FFF2-40B4-BE49-F238E27FC236}">
                <a16:creationId xmlns="" xmlns:a16="http://schemas.microsoft.com/office/drawing/2014/main" id="{D06A47C0-CC4A-492F-8EFD-E8017B574032}"/>
              </a:ext>
            </a:extLst>
          </p:cNvPr>
          <p:cNvSpPr txBox="1">
            <a:spLocks noChangeArrowheads="1"/>
          </p:cNvSpPr>
          <p:nvPr/>
        </p:nvSpPr>
        <p:spPr bwMode="auto">
          <a:xfrm>
            <a:off x="368105" y="267494"/>
            <a:ext cx="8380359" cy="1569660"/>
          </a:xfrm>
          <a:prstGeom prst="rect">
            <a:avLst/>
          </a:prstGeom>
          <a:noFill/>
          <a:ln>
            <a:noFill/>
          </a:ln>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b="1" dirty="0">
                <a:latin typeface="楷体" pitchFamily="49" charset="-122"/>
                <a:ea typeface="楷体" pitchFamily="49" charset="-122"/>
              </a:rPr>
              <a:t>如果一辆垃圾车一次能运走</a:t>
            </a:r>
            <a:r>
              <a:rPr lang="en-US" altLang="zh-CN" b="1" dirty="0">
                <a:latin typeface="楷体" pitchFamily="49" charset="-122"/>
                <a:ea typeface="楷体" pitchFamily="49" charset="-122"/>
              </a:rPr>
              <a:t>2.5</a:t>
            </a:r>
            <a:r>
              <a:rPr lang="zh-CN" altLang="en-US" b="1" dirty="0">
                <a:latin typeface="楷体" pitchFamily="49" charset="-122"/>
                <a:ea typeface="楷体" pitchFamily="49" charset="-122"/>
              </a:rPr>
              <a:t>立方米的垃圾，那么这个小区</a:t>
            </a:r>
            <a:r>
              <a:rPr lang="en-US" altLang="zh-CN" b="1" dirty="0">
                <a:latin typeface="楷体" pitchFamily="49" charset="-122"/>
                <a:ea typeface="楷体" pitchFamily="49" charset="-122"/>
              </a:rPr>
              <a:t>1</a:t>
            </a:r>
            <a:r>
              <a:rPr lang="zh-CN" altLang="en-US" b="1" dirty="0">
                <a:latin typeface="楷体" pitchFamily="49" charset="-122"/>
                <a:ea typeface="楷体" pitchFamily="49" charset="-122"/>
              </a:rPr>
              <a:t>个月产生的垃圾需要运几车？</a:t>
            </a:r>
            <a:r>
              <a:rPr lang="en-US" altLang="zh-CN" b="1" dirty="0">
                <a:latin typeface="楷体" pitchFamily="49" charset="-122"/>
                <a:ea typeface="楷体" pitchFamily="49" charset="-122"/>
              </a:rPr>
              <a:t>1</a:t>
            </a:r>
            <a:r>
              <a:rPr lang="zh-CN" altLang="en-US" b="1" dirty="0">
                <a:latin typeface="楷体" pitchFamily="49" charset="-122"/>
                <a:ea typeface="楷体" pitchFamily="49" charset="-122"/>
              </a:rPr>
              <a:t>年呢？</a:t>
            </a:r>
          </a:p>
        </p:txBody>
      </p:sp>
      <p:sp>
        <p:nvSpPr>
          <p:cNvPr id="89" name="对话气泡: 圆角矩形 88">
            <a:extLst>
              <a:ext uri="{FF2B5EF4-FFF2-40B4-BE49-F238E27FC236}">
                <a16:creationId xmlns="" xmlns:a16="http://schemas.microsoft.com/office/drawing/2014/main" id="{1C732F21-F698-4B84-9BA9-ED4643314AC0}"/>
              </a:ext>
            </a:extLst>
          </p:cNvPr>
          <p:cNvSpPr/>
          <p:nvPr/>
        </p:nvSpPr>
        <p:spPr>
          <a:xfrm>
            <a:off x="1980368" y="2571749"/>
            <a:ext cx="5904000" cy="504000"/>
          </a:xfrm>
          <a:prstGeom prst="wedgeRoundRectCallout">
            <a:avLst>
              <a:gd name="adj1" fmla="val -56299"/>
              <a:gd name="adj2" fmla="val 2595"/>
              <a:gd name="adj3" fmla="val 16667"/>
            </a:avLst>
          </a:prstGeom>
          <a:solidFill>
            <a:schemeClr val="bg1"/>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zh-CN" altLang="en-US" sz="2400" b="1" dirty="0">
                <a:solidFill>
                  <a:schemeClr val="tx1"/>
                </a:solidFill>
                <a:latin typeface="楷体" panose="02010609060101010101" pitchFamily="49" charset="-122"/>
                <a:ea typeface="楷体" panose="02010609060101010101" pitchFamily="49" charset="-122"/>
              </a:rPr>
              <a:t>按每桶</a:t>
            </a:r>
            <a:r>
              <a:rPr lang="en-US" altLang="zh-CN" sz="2400" b="1" dirty="0">
                <a:solidFill>
                  <a:schemeClr val="tx1"/>
                </a:solidFill>
                <a:latin typeface="楷体" panose="02010609060101010101" pitchFamily="49" charset="-122"/>
                <a:ea typeface="楷体" panose="02010609060101010101" pitchFamily="49" charset="-122"/>
              </a:rPr>
              <a:t>10</a:t>
            </a:r>
            <a:r>
              <a:rPr lang="zh-CN" altLang="en-US" sz="2400" b="1" dirty="0">
                <a:solidFill>
                  <a:schemeClr val="tx1"/>
                </a:solidFill>
                <a:latin typeface="楷体" panose="02010609060101010101" pitchFamily="49" charset="-122"/>
                <a:ea typeface="楷体" panose="02010609060101010101" pitchFamily="49" charset="-122"/>
              </a:rPr>
              <a:t>升计算，也就是每桶</a:t>
            </a:r>
            <a:r>
              <a:rPr lang="en-US" altLang="zh-CN" sz="2400" b="1" dirty="0">
                <a:solidFill>
                  <a:schemeClr val="tx1"/>
                </a:solidFill>
                <a:latin typeface="楷体" panose="02010609060101010101" pitchFamily="49" charset="-122"/>
                <a:ea typeface="楷体" panose="02010609060101010101" pitchFamily="49" charset="-122"/>
              </a:rPr>
              <a:t>0.01</a:t>
            </a:r>
            <a:r>
              <a:rPr lang="zh-CN" altLang="en-US" sz="2400" b="1" dirty="0">
                <a:solidFill>
                  <a:schemeClr val="tx1"/>
                </a:solidFill>
                <a:latin typeface="楷体" panose="02010609060101010101" pitchFamily="49" charset="-122"/>
                <a:ea typeface="楷体" panose="02010609060101010101" pitchFamily="49" charset="-122"/>
              </a:rPr>
              <a:t>立方米。</a:t>
            </a:r>
          </a:p>
        </p:txBody>
      </p:sp>
      <p:sp>
        <p:nvSpPr>
          <p:cNvPr id="90" name="TextBox 56">
            <a:extLst>
              <a:ext uri="{FF2B5EF4-FFF2-40B4-BE49-F238E27FC236}">
                <a16:creationId xmlns="" xmlns:a16="http://schemas.microsoft.com/office/drawing/2014/main" id="{388DCA52-FFDB-40E0-B5F5-A3AC1A757BBD}"/>
              </a:ext>
            </a:extLst>
          </p:cNvPr>
          <p:cNvSpPr txBox="1">
            <a:spLocks noChangeArrowheads="1"/>
          </p:cNvSpPr>
          <p:nvPr/>
        </p:nvSpPr>
        <p:spPr bwMode="auto">
          <a:xfrm>
            <a:off x="1952656" y="3147814"/>
            <a:ext cx="4686582" cy="400110"/>
          </a:xfrm>
          <a:prstGeom prst="rect">
            <a:avLst/>
          </a:prstGeom>
          <a:noFill/>
          <a:ln>
            <a:noFill/>
          </a:ln>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spcAft>
                <a:spcPts val="0"/>
              </a:spcAft>
              <a:buNone/>
            </a:pPr>
            <a:r>
              <a:rPr lang="zh-CN" altLang="en-US" sz="2000" b="1" dirty="0">
                <a:solidFill>
                  <a:srgbClr val="FF0000"/>
                </a:solidFill>
                <a:latin typeface="楷体" pitchFamily="49" charset="-122"/>
                <a:ea typeface="楷体" pitchFamily="49" charset="-122"/>
              </a:rPr>
              <a:t>一个月：</a:t>
            </a:r>
            <a:r>
              <a:rPr lang="en-US" altLang="zh-CN" sz="2000" b="1" dirty="0">
                <a:solidFill>
                  <a:srgbClr val="FF0000"/>
                </a:solidFill>
                <a:latin typeface="楷体" pitchFamily="49" charset="-122"/>
                <a:ea typeface="楷体" pitchFamily="49" charset="-122"/>
              </a:rPr>
              <a:t>25920×0.01=259.2</a:t>
            </a:r>
            <a:r>
              <a:rPr lang="zh-CN" altLang="en-US" sz="2000" b="1" dirty="0">
                <a:solidFill>
                  <a:srgbClr val="FF0000"/>
                </a:solidFill>
                <a:latin typeface="楷体" pitchFamily="49" charset="-122"/>
                <a:ea typeface="楷体" pitchFamily="49" charset="-122"/>
              </a:rPr>
              <a:t>立方米</a:t>
            </a:r>
            <a:endParaRPr lang="zh-CN" altLang="zh-CN" sz="2000" b="1" dirty="0">
              <a:solidFill>
                <a:srgbClr val="FF0000"/>
              </a:solidFill>
              <a:latin typeface="楷体" pitchFamily="49" charset="-122"/>
              <a:ea typeface="楷体" pitchFamily="49" charset="-122"/>
            </a:endParaRPr>
          </a:p>
        </p:txBody>
      </p:sp>
      <p:sp>
        <p:nvSpPr>
          <p:cNvPr id="91" name="TextBox 56">
            <a:extLst>
              <a:ext uri="{FF2B5EF4-FFF2-40B4-BE49-F238E27FC236}">
                <a16:creationId xmlns="" xmlns:a16="http://schemas.microsoft.com/office/drawing/2014/main" id="{838FDECD-3A4C-4DE9-A326-01C2ED24EC12}"/>
              </a:ext>
            </a:extLst>
          </p:cNvPr>
          <p:cNvSpPr txBox="1">
            <a:spLocks noChangeArrowheads="1"/>
          </p:cNvSpPr>
          <p:nvPr/>
        </p:nvSpPr>
        <p:spPr bwMode="auto">
          <a:xfrm>
            <a:off x="1973650" y="3495074"/>
            <a:ext cx="3583151" cy="400110"/>
          </a:xfrm>
          <a:prstGeom prst="rect">
            <a:avLst/>
          </a:prstGeom>
          <a:noFill/>
          <a:ln>
            <a:noFill/>
          </a:ln>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spcAft>
                <a:spcPts val="0"/>
              </a:spcAft>
              <a:buNone/>
            </a:pPr>
            <a:r>
              <a:rPr lang="en-US" altLang="zh-CN" sz="2000" b="1" dirty="0">
                <a:solidFill>
                  <a:srgbClr val="FF0000"/>
                </a:solidFill>
                <a:latin typeface="楷体" pitchFamily="49" charset="-122"/>
                <a:ea typeface="楷体" pitchFamily="49" charset="-122"/>
              </a:rPr>
              <a:t>259.2÷2.5≈104</a:t>
            </a:r>
            <a:r>
              <a:rPr lang="zh-CN" altLang="en-US" sz="2000" b="1" dirty="0">
                <a:solidFill>
                  <a:srgbClr val="FF0000"/>
                </a:solidFill>
                <a:latin typeface="楷体" pitchFamily="49" charset="-122"/>
                <a:ea typeface="楷体" pitchFamily="49" charset="-122"/>
              </a:rPr>
              <a:t>车</a:t>
            </a:r>
            <a:r>
              <a:rPr lang="en-US" altLang="zh-CN" sz="2000" b="1" dirty="0">
                <a:solidFill>
                  <a:srgbClr val="FF0000"/>
                </a:solidFill>
                <a:latin typeface="楷体" pitchFamily="49" charset="-122"/>
                <a:ea typeface="楷体" pitchFamily="49" charset="-122"/>
              </a:rPr>
              <a:t>/</a:t>
            </a:r>
            <a:r>
              <a:rPr lang="zh-CN" altLang="en-US" sz="2000" b="1" dirty="0">
                <a:solidFill>
                  <a:srgbClr val="FF0000"/>
                </a:solidFill>
                <a:latin typeface="楷体" pitchFamily="49" charset="-122"/>
                <a:ea typeface="楷体" pitchFamily="49" charset="-122"/>
              </a:rPr>
              <a:t>月</a:t>
            </a:r>
            <a:endParaRPr lang="zh-CN" altLang="zh-CN" sz="2000" b="1" dirty="0">
              <a:solidFill>
                <a:srgbClr val="FF0000"/>
              </a:solidFill>
              <a:latin typeface="楷体" pitchFamily="49" charset="-122"/>
              <a:ea typeface="楷体" pitchFamily="49" charset="-122"/>
            </a:endParaRPr>
          </a:p>
        </p:txBody>
      </p:sp>
      <p:sp>
        <p:nvSpPr>
          <p:cNvPr id="92" name="TextBox 56">
            <a:extLst>
              <a:ext uri="{FF2B5EF4-FFF2-40B4-BE49-F238E27FC236}">
                <a16:creationId xmlns="" xmlns:a16="http://schemas.microsoft.com/office/drawing/2014/main" id="{AB0E476C-EF6A-4017-9D4E-9713F0747235}"/>
              </a:ext>
            </a:extLst>
          </p:cNvPr>
          <p:cNvSpPr txBox="1">
            <a:spLocks noChangeArrowheads="1"/>
          </p:cNvSpPr>
          <p:nvPr/>
        </p:nvSpPr>
        <p:spPr bwMode="auto">
          <a:xfrm>
            <a:off x="1187624" y="4292794"/>
            <a:ext cx="6679496" cy="400110"/>
          </a:xfrm>
          <a:prstGeom prst="rect">
            <a:avLst/>
          </a:prstGeom>
          <a:noFill/>
          <a:ln>
            <a:noFill/>
          </a:ln>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spcAft>
                <a:spcPts val="0"/>
              </a:spcAft>
              <a:buNone/>
            </a:pPr>
            <a:r>
              <a:rPr lang="zh-CN" altLang="en-US" sz="2000" b="1" dirty="0">
                <a:solidFill>
                  <a:srgbClr val="FF0000"/>
                </a:solidFill>
                <a:latin typeface="楷体" pitchFamily="49" charset="-122"/>
                <a:ea typeface="楷体" pitchFamily="49" charset="-122"/>
              </a:rPr>
              <a:t>答：这个小区</a:t>
            </a:r>
            <a:r>
              <a:rPr lang="en-US" altLang="zh-CN" sz="2000" b="1" dirty="0">
                <a:solidFill>
                  <a:srgbClr val="FF0000"/>
                </a:solidFill>
                <a:latin typeface="楷体" pitchFamily="49" charset="-122"/>
                <a:ea typeface="楷体" pitchFamily="49" charset="-122"/>
              </a:rPr>
              <a:t>1</a:t>
            </a:r>
            <a:r>
              <a:rPr lang="zh-CN" altLang="en-US" sz="2000" b="1" dirty="0">
                <a:solidFill>
                  <a:srgbClr val="FF0000"/>
                </a:solidFill>
                <a:latin typeface="楷体" pitchFamily="49" charset="-122"/>
                <a:ea typeface="楷体" pitchFamily="49" charset="-122"/>
              </a:rPr>
              <a:t>个月产生的垃圾需运</a:t>
            </a:r>
            <a:r>
              <a:rPr lang="en-US" altLang="zh-CN" sz="2000" b="1" dirty="0">
                <a:solidFill>
                  <a:srgbClr val="FF0000"/>
                </a:solidFill>
                <a:latin typeface="楷体" pitchFamily="49" charset="-122"/>
                <a:ea typeface="楷体" pitchFamily="49" charset="-122"/>
              </a:rPr>
              <a:t>104</a:t>
            </a:r>
            <a:r>
              <a:rPr lang="zh-CN" altLang="en-US" sz="2000" b="1" dirty="0">
                <a:solidFill>
                  <a:srgbClr val="FF0000"/>
                </a:solidFill>
                <a:latin typeface="楷体" pitchFamily="49" charset="-122"/>
                <a:ea typeface="楷体" pitchFamily="49" charset="-122"/>
              </a:rPr>
              <a:t>车，</a:t>
            </a:r>
            <a:r>
              <a:rPr lang="en-US" altLang="zh-CN" sz="2000" b="1" dirty="0">
                <a:solidFill>
                  <a:srgbClr val="FF0000"/>
                </a:solidFill>
                <a:latin typeface="楷体" pitchFamily="49" charset="-122"/>
                <a:ea typeface="楷体" pitchFamily="49" charset="-122"/>
              </a:rPr>
              <a:t>1</a:t>
            </a:r>
            <a:r>
              <a:rPr lang="zh-CN" altLang="en-US" sz="2000" b="1" dirty="0">
                <a:solidFill>
                  <a:srgbClr val="FF0000"/>
                </a:solidFill>
                <a:latin typeface="楷体" pitchFamily="49" charset="-122"/>
                <a:ea typeface="楷体" pitchFamily="49" charset="-122"/>
              </a:rPr>
              <a:t>年运</a:t>
            </a:r>
            <a:r>
              <a:rPr lang="en-US" altLang="zh-CN" sz="2000" b="1" dirty="0">
                <a:solidFill>
                  <a:srgbClr val="FF0000"/>
                </a:solidFill>
                <a:latin typeface="楷体" pitchFamily="49" charset="-122"/>
                <a:ea typeface="楷体" pitchFamily="49" charset="-122"/>
              </a:rPr>
              <a:t>1248</a:t>
            </a:r>
            <a:r>
              <a:rPr lang="zh-CN" altLang="en-US" sz="2000" b="1" dirty="0">
                <a:solidFill>
                  <a:srgbClr val="FF0000"/>
                </a:solidFill>
                <a:latin typeface="楷体" pitchFamily="49" charset="-122"/>
                <a:ea typeface="楷体" pitchFamily="49" charset="-122"/>
              </a:rPr>
              <a:t>车。</a:t>
            </a:r>
            <a:endParaRPr lang="zh-CN" altLang="zh-CN" sz="2000" b="1" dirty="0">
              <a:solidFill>
                <a:srgbClr val="FF0000"/>
              </a:solidFill>
              <a:latin typeface="楷体" pitchFamily="49" charset="-122"/>
              <a:ea typeface="楷体" pitchFamily="49" charset="-122"/>
            </a:endParaRPr>
          </a:p>
        </p:txBody>
      </p:sp>
      <p:pic>
        <p:nvPicPr>
          <p:cNvPr id="2" name="图片 1">
            <a:extLst>
              <a:ext uri="{FF2B5EF4-FFF2-40B4-BE49-F238E27FC236}">
                <a16:creationId xmlns="" xmlns:a16="http://schemas.microsoft.com/office/drawing/2014/main" id="{9866871A-FD75-4A14-B8BA-A443C3CC7B5E}"/>
              </a:ext>
            </a:extLst>
          </p:cNvPr>
          <p:cNvPicPr>
            <a:picLocks noChangeAspect="1"/>
          </p:cNvPicPr>
          <p:nvPr/>
        </p:nvPicPr>
        <p:blipFill>
          <a:blip r:embed="rId2"/>
          <a:stretch>
            <a:fillRect/>
          </a:stretch>
        </p:blipFill>
        <p:spPr>
          <a:xfrm>
            <a:off x="1693050" y="1419622"/>
            <a:ext cx="3706456" cy="1069001"/>
          </a:xfrm>
          <a:prstGeom prst="rect">
            <a:avLst/>
          </a:prstGeom>
        </p:spPr>
      </p:pic>
      <p:pic>
        <p:nvPicPr>
          <p:cNvPr id="3" name="图片 2">
            <a:extLst>
              <a:ext uri="{FF2B5EF4-FFF2-40B4-BE49-F238E27FC236}">
                <a16:creationId xmlns="" xmlns:a16="http://schemas.microsoft.com/office/drawing/2014/main" id="{6CD34413-EE15-4CD6-8720-4DBEF390C915}"/>
              </a:ext>
            </a:extLst>
          </p:cNvPr>
          <p:cNvPicPr>
            <a:picLocks noChangeAspect="1"/>
          </p:cNvPicPr>
          <p:nvPr/>
        </p:nvPicPr>
        <p:blipFill>
          <a:blip r:embed="rId3"/>
          <a:stretch>
            <a:fillRect/>
          </a:stretch>
        </p:blipFill>
        <p:spPr>
          <a:xfrm>
            <a:off x="5074525" y="1464398"/>
            <a:ext cx="2809843" cy="1017357"/>
          </a:xfrm>
          <a:prstGeom prst="rect">
            <a:avLst/>
          </a:prstGeom>
        </p:spPr>
      </p:pic>
      <p:pic>
        <p:nvPicPr>
          <p:cNvPr id="22" name="Picture 3">
            <a:extLst>
              <a:ext uri="{FF2B5EF4-FFF2-40B4-BE49-F238E27FC236}">
                <a16:creationId xmlns="" xmlns:a16="http://schemas.microsoft.com/office/drawing/2014/main" id="{9CD489CE-C52B-46CE-AF0D-2BCC8F4807A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711191" y="2385081"/>
            <a:ext cx="909138" cy="9787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TextBox 56">
            <a:extLst>
              <a:ext uri="{FF2B5EF4-FFF2-40B4-BE49-F238E27FC236}">
                <a16:creationId xmlns="" xmlns:a16="http://schemas.microsoft.com/office/drawing/2014/main" id="{10FB1C1F-DA3A-4162-8DB5-D38050ACE246}"/>
              </a:ext>
            </a:extLst>
          </p:cNvPr>
          <p:cNvSpPr txBox="1">
            <a:spLocks noChangeArrowheads="1"/>
          </p:cNvSpPr>
          <p:nvPr/>
        </p:nvSpPr>
        <p:spPr bwMode="auto">
          <a:xfrm>
            <a:off x="1952656" y="3892684"/>
            <a:ext cx="3583151" cy="400110"/>
          </a:xfrm>
          <a:prstGeom prst="rect">
            <a:avLst/>
          </a:prstGeom>
          <a:noFill/>
          <a:ln>
            <a:noFill/>
          </a:ln>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spcAft>
                <a:spcPts val="0"/>
              </a:spcAft>
              <a:buNone/>
            </a:pPr>
            <a:r>
              <a:rPr lang="en-US" altLang="zh-CN" sz="2000" b="1" dirty="0">
                <a:solidFill>
                  <a:srgbClr val="FF0000"/>
                </a:solidFill>
                <a:latin typeface="楷体" pitchFamily="49" charset="-122"/>
                <a:ea typeface="楷体" pitchFamily="49" charset="-122"/>
              </a:rPr>
              <a:t>104×12=1248</a:t>
            </a:r>
            <a:r>
              <a:rPr lang="zh-CN" altLang="en-US" sz="2000" b="1" dirty="0">
                <a:solidFill>
                  <a:srgbClr val="FF0000"/>
                </a:solidFill>
                <a:latin typeface="楷体" pitchFamily="49" charset="-122"/>
                <a:ea typeface="楷体" pitchFamily="49" charset="-122"/>
              </a:rPr>
              <a:t>车</a:t>
            </a:r>
            <a:r>
              <a:rPr lang="en-US" altLang="zh-CN" sz="2000" b="1" dirty="0">
                <a:solidFill>
                  <a:srgbClr val="FF0000"/>
                </a:solidFill>
                <a:latin typeface="楷体" pitchFamily="49" charset="-122"/>
                <a:ea typeface="楷体" pitchFamily="49" charset="-122"/>
              </a:rPr>
              <a:t>/</a:t>
            </a:r>
            <a:r>
              <a:rPr lang="zh-CN" altLang="en-US" sz="2000" b="1" dirty="0">
                <a:solidFill>
                  <a:srgbClr val="FF0000"/>
                </a:solidFill>
                <a:latin typeface="楷体" pitchFamily="49" charset="-122"/>
                <a:ea typeface="楷体" pitchFamily="49" charset="-122"/>
              </a:rPr>
              <a:t>年</a:t>
            </a:r>
            <a:endParaRPr lang="zh-CN" altLang="zh-CN" sz="2000" b="1" dirty="0">
              <a:solidFill>
                <a:srgbClr val="FF0000"/>
              </a:solidFill>
              <a:latin typeface="楷体" pitchFamily="49" charset="-122"/>
              <a:ea typeface="楷体" pitchFamily="49" charset="-122"/>
            </a:endParaRPr>
          </a:p>
        </p:txBody>
      </p:sp>
      <p:grpSp>
        <p:nvGrpSpPr>
          <p:cNvPr id="18" name="组合 17"/>
          <p:cNvGrpSpPr/>
          <p:nvPr/>
        </p:nvGrpSpPr>
        <p:grpSpPr>
          <a:xfrm>
            <a:off x="7812970" y="4471584"/>
            <a:ext cx="1105042" cy="370719"/>
            <a:chOff x="7643422" y="4681236"/>
            <a:chExt cx="1105042" cy="370719"/>
          </a:xfrm>
        </p:grpSpPr>
        <p:pic>
          <p:nvPicPr>
            <p:cNvPr id="19" name="图片 18">
              <a:hlinkClick r:id="rId5" action="ppaction://hlinksldjump"/>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643422" y="4713389"/>
              <a:ext cx="1105042" cy="338566"/>
            </a:xfrm>
            <a:prstGeom prst="rect">
              <a:avLst/>
            </a:prstGeom>
          </p:spPr>
        </p:pic>
        <p:sp>
          <p:nvSpPr>
            <p:cNvPr id="20" name="文本框 26">
              <a:hlinkClick r:id="rId7" action="ppaction://hlinksldjump"/>
            </p:cNvPr>
            <p:cNvSpPr txBox="1"/>
            <p:nvPr/>
          </p:nvSpPr>
          <p:spPr>
            <a:xfrm>
              <a:off x="7763282" y="4681236"/>
              <a:ext cx="646331" cy="369332"/>
            </a:xfrm>
            <a:prstGeom prst="rect">
              <a:avLst/>
            </a:prstGeom>
            <a:noFill/>
          </p:spPr>
          <p:txBody>
            <a:bodyPr wrap="none" rtlCol="0">
              <a:spAutoFit/>
            </a:bodyPr>
            <a:lstStyle/>
            <a:p>
              <a:r>
                <a:rPr kumimoji="1" lang="zh-CN" altLang="en-US" sz="1800" dirty="0">
                  <a:solidFill>
                    <a:prstClr val="black"/>
                  </a:solidFill>
                  <a:latin typeface="黑体" pitchFamily="49" charset="-122"/>
                  <a:ea typeface="黑体" pitchFamily="49" charset="-122"/>
                </a:rPr>
                <a:t>返回</a:t>
              </a:r>
            </a:p>
          </p:txBody>
        </p:sp>
      </p:grpSp>
    </p:spTree>
    <p:extLst>
      <p:ext uri="{BB962C8B-B14F-4D97-AF65-F5344CB8AC3E}">
        <p14:creationId xmlns:p14="http://schemas.microsoft.com/office/powerpoint/2010/main" val="352865364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1000" fill="hold"/>
                                        <p:tgtEl>
                                          <p:spTgt spid="22"/>
                                        </p:tgtEl>
                                        <p:attrNameLst>
                                          <p:attrName>ppt_x</p:attrName>
                                        </p:attrNameLst>
                                      </p:cBhvr>
                                      <p:tavLst>
                                        <p:tav tm="0">
                                          <p:val>
                                            <p:strVal val="0-#ppt_w/2"/>
                                          </p:val>
                                        </p:tav>
                                        <p:tav tm="100000">
                                          <p:val>
                                            <p:strVal val="#ppt_x"/>
                                          </p:val>
                                        </p:tav>
                                      </p:tavLst>
                                    </p:anim>
                                    <p:anim calcmode="lin" valueType="num">
                                      <p:cBhvr additive="base">
                                        <p:cTn id="8" dur="1000" fill="hold"/>
                                        <p:tgtEl>
                                          <p:spTgt spid="2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4" fill="hold" grpId="0" nodeType="afterEffect">
                                  <p:stCondLst>
                                    <p:cond delay="0"/>
                                  </p:stCondLst>
                                  <p:childTnLst>
                                    <p:set>
                                      <p:cBhvr>
                                        <p:cTn id="11" dur="1" fill="hold">
                                          <p:stCondLst>
                                            <p:cond delay="0"/>
                                          </p:stCondLst>
                                        </p:cTn>
                                        <p:tgtEl>
                                          <p:spTgt spid="89"/>
                                        </p:tgtEl>
                                        <p:attrNameLst>
                                          <p:attrName>style.visibility</p:attrName>
                                        </p:attrNameLst>
                                      </p:cBhvr>
                                      <p:to>
                                        <p:strVal val="visible"/>
                                      </p:to>
                                    </p:set>
                                    <p:animEffect transition="in" filter="wipe(down)">
                                      <p:cBhvr>
                                        <p:cTn id="12" dur="500"/>
                                        <p:tgtEl>
                                          <p:spTgt spid="8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90"/>
                                        </p:tgtEl>
                                        <p:attrNameLst>
                                          <p:attrName>style.visibility</p:attrName>
                                        </p:attrNameLst>
                                      </p:cBhvr>
                                      <p:to>
                                        <p:strVal val="visible"/>
                                      </p:to>
                                    </p:set>
                                    <p:animEffect transition="in" filter="wipe(left)">
                                      <p:cBhvr>
                                        <p:cTn id="17" dur="500"/>
                                        <p:tgtEl>
                                          <p:spTgt spid="9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91"/>
                                        </p:tgtEl>
                                        <p:attrNameLst>
                                          <p:attrName>style.visibility</p:attrName>
                                        </p:attrNameLst>
                                      </p:cBhvr>
                                      <p:to>
                                        <p:strVal val="visible"/>
                                      </p:to>
                                    </p:set>
                                    <p:animEffect transition="in" filter="wipe(left)">
                                      <p:cBhvr>
                                        <p:cTn id="22" dur="500"/>
                                        <p:tgtEl>
                                          <p:spTgt spid="9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left)">
                                      <p:cBhvr>
                                        <p:cTn id="27" dur="500"/>
                                        <p:tgtEl>
                                          <p:spTgt spid="23"/>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92"/>
                                        </p:tgtEl>
                                        <p:attrNameLst>
                                          <p:attrName>style.visibility</p:attrName>
                                        </p:attrNameLst>
                                      </p:cBhvr>
                                      <p:to>
                                        <p:strVal val="visible"/>
                                      </p:to>
                                    </p:set>
                                    <p:animEffect transition="in" filter="wipe(left)">
                                      <p:cBhvr>
                                        <p:cTn id="32"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90" grpId="0"/>
      <p:bldP spid="91" grpId="0"/>
      <p:bldP spid="92" grpId="0"/>
      <p:bldP spid="2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文本框 56">
            <a:extLst>
              <a:ext uri="{FF2B5EF4-FFF2-40B4-BE49-F238E27FC236}">
                <a16:creationId xmlns="" xmlns:a16="http://schemas.microsoft.com/office/drawing/2014/main" id="{313B2E21-F211-4F99-9CDA-6621EAE1BD0A}"/>
              </a:ext>
            </a:extLst>
          </p:cNvPr>
          <p:cNvSpPr txBox="1"/>
          <p:nvPr/>
        </p:nvSpPr>
        <p:spPr>
          <a:xfrm>
            <a:off x="6597686" y="2684237"/>
            <a:ext cx="699758" cy="307777"/>
          </a:xfrm>
          <a:prstGeom prst="rect">
            <a:avLst/>
          </a:prstGeom>
          <a:noFill/>
        </p:spPr>
        <p:txBody>
          <a:bodyPr wrap="square" rtlCol="0">
            <a:spAutoFit/>
          </a:bodyPr>
          <a:lstStyle/>
          <a:p>
            <a:r>
              <a:rPr lang="en-US" altLang="zh-CN" b="1" dirty="0">
                <a:solidFill>
                  <a:srgbClr val="FF0000"/>
                </a:solidFill>
              </a:rPr>
              <a:t>13cm</a:t>
            </a:r>
            <a:endParaRPr lang="zh-CN" altLang="en-US" b="1" dirty="0">
              <a:solidFill>
                <a:srgbClr val="FF0000"/>
              </a:solidFill>
            </a:endParaRPr>
          </a:p>
        </p:txBody>
      </p:sp>
      <p:pic>
        <p:nvPicPr>
          <p:cNvPr id="30" name="Picture 3">
            <a:extLst>
              <a:ext uri="{FF2B5EF4-FFF2-40B4-BE49-F238E27FC236}">
                <a16:creationId xmlns="" xmlns:a16="http://schemas.microsoft.com/office/drawing/2014/main" id="{AEA1C95E-5F14-412E-B179-FCD33398FA8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611560" y="2211710"/>
            <a:ext cx="909138" cy="9787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 name="对话气泡: 圆角矩形 31">
            <a:extLst>
              <a:ext uri="{FF2B5EF4-FFF2-40B4-BE49-F238E27FC236}">
                <a16:creationId xmlns="" xmlns:a16="http://schemas.microsoft.com/office/drawing/2014/main" id="{86458063-42EC-4E34-BEC3-485DCB2F0452}"/>
              </a:ext>
            </a:extLst>
          </p:cNvPr>
          <p:cNvSpPr/>
          <p:nvPr/>
        </p:nvSpPr>
        <p:spPr>
          <a:xfrm>
            <a:off x="1691680" y="2283718"/>
            <a:ext cx="3449598" cy="720000"/>
          </a:xfrm>
          <a:prstGeom prst="wedgeRoundRectCallout">
            <a:avLst>
              <a:gd name="adj1" fmla="val -56785"/>
              <a:gd name="adj2" fmla="val -5376"/>
              <a:gd name="adj3" fmla="val 16667"/>
            </a:avLst>
          </a:prstGeom>
          <a:solidFill>
            <a:schemeClr val="bg1"/>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zh-CN" altLang="en-US" sz="2400" b="1" dirty="0">
                <a:solidFill>
                  <a:schemeClr val="tx1"/>
                </a:solidFill>
                <a:latin typeface="楷体" panose="02010609060101010101" pitchFamily="49" charset="-122"/>
                <a:ea typeface="楷体" panose="02010609060101010101" pitchFamily="49" charset="-122"/>
              </a:rPr>
              <a:t>用这些钱来支付服务人员的工资，够吗？</a:t>
            </a:r>
          </a:p>
        </p:txBody>
      </p:sp>
      <p:sp>
        <p:nvSpPr>
          <p:cNvPr id="35" name="TextBox 56">
            <a:extLst>
              <a:ext uri="{FF2B5EF4-FFF2-40B4-BE49-F238E27FC236}">
                <a16:creationId xmlns="" xmlns:a16="http://schemas.microsoft.com/office/drawing/2014/main" id="{78B8E224-AF22-4E18-B6DD-76194CB7C755}"/>
              </a:ext>
            </a:extLst>
          </p:cNvPr>
          <p:cNvSpPr txBox="1">
            <a:spLocks noChangeArrowheads="1"/>
          </p:cNvSpPr>
          <p:nvPr/>
        </p:nvSpPr>
        <p:spPr bwMode="auto">
          <a:xfrm>
            <a:off x="395536" y="339502"/>
            <a:ext cx="8352928" cy="1815882"/>
          </a:xfrm>
          <a:prstGeom prst="rect">
            <a:avLst/>
          </a:prstGeom>
          <a:noFill/>
          <a:ln>
            <a:noFill/>
          </a:ln>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2800" b="1" dirty="0">
                <a:latin typeface="楷体" pitchFamily="49" charset="-122"/>
                <a:ea typeface="楷体" pitchFamily="49" charset="-122"/>
              </a:rPr>
              <a:t>据了解，这个小区平均</a:t>
            </a:r>
            <a:r>
              <a:rPr lang="en-US" altLang="zh-CN" sz="2800" b="1" dirty="0">
                <a:latin typeface="楷体" pitchFamily="49" charset="-122"/>
                <a:ea typeface="楷体" pitchFamily="49" charset="-122"/>
              </a:rPr>
              <a:t>20</a:t>
            </a:r>
            <a:r>
              <a:rPr lang="zh-CN" altLang="en-US" sz="2800" b="1" dirty="0">
                <a:latin typeface="楷体" pitchFamily="49" charset="-122"/>
                <a:ea typeface="楷体" pitchFamily="49" charset="-122"/>
              </a:rPr>
              <a:t>户有</a:t>
            </a:r>
            <a:r>
              <a:rPr lang="en-US" altLang="zh-CN" sz="2800" b="1" dirty="0">
                <a:latin typeface="楷体" pitchFamily="49" charset="-122"/>
                <a:ea typeface="楷体" pitchFamily="49" charset="-122"/>
              </a:rPr>
              <a:t>1</a:t>
            </a:r>
            <a:r>
              <a:rPr lang="zh-CN" altLang="en-US" sz="2800" b="1" dirty="0">
                <a:latin typeface="楷体" pitchFamily="49" charset="-122"/>
                <a:ea typeface="楷体" pitchFamily="49" charset="-122"/>
              </a:rPr>
              <a:t>名服务人员，服务人员的平均月工资 </a:t>
            </a:r>
            <a:r>
              <a:rPr lang="en-US" altLang="zh-CN" sz="2800" b="1" dirty="0">
                <a:latin typeface="楷体" pitchFamily="49" charset="-122"/>
                <a:ea typeface="楷体" pitchFamily="49" charset="-122"/>
              </a:rPr>
              <a:t>1500</a:t>
            </a:r>
            <a:r>
              <a:rPr lang="zh-CN" altLang="en-US" sz="2800" b="1" dirty="0">
                <a:latin typeface="楷体" pitchFamily="49" charset="-122"/>
                <a:ea typeface="楷体" pitchFamily="49" charset="-122"/>
              </a:rPr>
              <a:t>元，小区内的物业管理费按每平方米住房面积</a:t>
            </a:r>
            <a:r>
              <a:rPr lang="en-US" altLang="zh-CN" sz="2800" b="1" dirty="0">
                <a:latin typeface="楷体" pitchFamily="49" charset="-122"/>
                <a:ea typeface="楷体" pitchFamily="49" charset="-122"/>
              </a:rPr>
              <a:t>0.8</a:t>
            </a:r>
            <a:r>
              <a:rPr lang="zh-CN" altLang="en-US" sz="2800" b="1" dirty="0">
                <a:latin typeface="楷体" pitchFamily="49" charset="-122"/>
                <a:ea typeface="楷体" pitchFamily="49" charset="-122"/>
              </a:rPr>
              <a:t>元收取。根据这些信息自己提出数学问题，并解答。</a:t>
            </a:r>
          </a:p>
        </p:txBody>
      </p:sp>
      <p:sp>
        <p:nvSpPr>
          <p:cNvPr id="37" name="TextBox 56">
            <a:extLst>
              <a:ext uri="{FF2B5EF4-FFF2-40B4-BE49-F238E27FC236}">
                <a16:creationId xmlns="" xmlns:a16="http://schemas.microsoft.com/office/drawing/2014/main" id="{F7B9DC84-19EF-4F5D-A801-6B93E05CD647}"/>
              </a:ext>
            </a:extLst>
          </p:cNvPr>
          <p:cNvSpPr txBox="1">
            <a:spLocks noChangeArrowheads="1"/>
          </p:cNvSpPr>
          <p:nvPr/>
        </p:nvSpPr>
        <p:spPr bwMode="auto">
          <a:xfrm>
            <a:off x="1656334" y="3075806"/>
            <a:ext cx="3615145" cy="461665"/>
          </a:xfrm>
          <a:prstGeom prst="rect">
            <a:avLst/>
          </a:prstGeom>
          <a:noFill/>
          <a:ln>
            <a:noFill/>
          </a:ln>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en-US" altLang="zh-CN" sz="2400" b="1" dirty="0">
                <a:solidFill>
                  <a:srgbClr val="FF0000"/>
                </a:solidFill>
                <a:latin typeface="楷体" pitchFamily="49" charset="-122"/>
                <a:ea typeface="楷体" pitchFamily="49" charset="-122"/>
              </a:rPr>
              <a:t>118×20×0.8=1888</a:t>
            </a:r>
            <a:r>
              <a:rPr lang="zh-CN" altLang="en-US" sz="2400" b="1" dirty="0">
                <a:solidFill>
                  <a:srgbClr val="FF0000"/>
                </a:solidFill>
                <a:latin typeface="楷体" pitchFamily="49" charset="-122"/>
                <a:ea typeface="楷体" pitchFamily="49" charset="-122"/>
              </a:rPr>
              <a:t>（元）</a:t>
            </a:r>
          </a:p>
        </p:txBody>
      </p:sp>
      <p:sp>
        <p:nvSpPr>
          <p:cNvPr id="48" name="TextBox 56">
            <a:extLst>
              <a:ext uri="{FF2B5EF4-FFF2-40B4-BE49-F238E27FC236}">
                <a16:creationId xmlns="" xmlns:a16="http://schemas.microsoft.com/office/drawing/2014/main" id="{AA16C719-11CE-4EAD-8C71-E68A16EA5426}"/>
              </a:ext>
            </a:extLst>
          </p:cNvPr>
          <p:cNvSpPr txBox="1">
            <a:spLocks noChangeArrowheads="1"/>
          </p:cNvSpPr>
          <p:nvPr/>
        </p:nvSpPr>
        <p:spPr bwMode="auto">
          <a:xfrm>
            <a:off x="1187624" y="4083918"/>
            <a:ext cx="6278907" cy="461665"/>
          </a:xfrm>
          <a:prstGeom prst="rect">
            <a:avLst/>
          </a:prstGeom>
          <a:noFill/>
          <a:ln>
            <a:noFill/>
          </a:ln>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spcBef>
                <a:spcPct val="0"/>
              </a:spcBef>
              <a:buNone/>
            </a:pPr>
            <a:r>
              <a:rPr lang="zh-CN" altLang="en-US" sz="2400" b="1" dirty="0">
                <a:solidFill>
                  <a:srgbClr val="FF0000"/>
                </a:solidFill>
                <a:latin typeface="楷体" pitchFamily="49" charset="-122"/>
                <a:ea typeface="楷体" pitchFamily="49" charset="-122"/>
              </a:rPr>
              <a:t>答：用这些钱来支付服务人员的工资，够了。</a:t>
            </a:r>
            <a:endParaRPr lang="zh-CN" altLang="en-US" sz="2400" b="1" baseline="30000" dirty="0">
              <a:solidFill>
                <a:srgbClr val="FF0000"/>
              </a:solidFill>
              <a:latin typeface="楷体" pitchFamily="49" charset="-122"/>
              <a:ea typeface="楷体" pitchFamily="49" charset="-122"/>
            </a:endParaRPr>
          </a:p>
        </p:txBody>
      </p:sp>
      <p:pic>
        <p:nvPicPr>
          <p:cNvPr id="5" name="图片 4">
            <a:extLst>
              <a:ext uri="{FF2B5EF4-FFF2-40B4-BE49-F238E27FC236}">
                <a16:creationId xmlns="" xmlns:a16="http://schemas.microsoft.com/office/drawing/2014/main" id="{045FBAFE-7629-4EE5-9B8A-8188F53F0666}"/>
              </a:ext>
            </a:extLst>
          </p:cNvPr>
          <p:cNvPicPr>
            <a:picLocks noChangeAspect="1"/>
          </p:cNvPicPr>
          <p:nvPr/>
        </p:nvPicPr>
        <p:blipFill>
          <a:blip r:embed="rId3"/>
          <a:stretch>
            <a:fillRect/>
          </a:stretch>
        </p:blipFill>
        <p:spPr>
          <a:xfrm>
            <a:off x="5732397" y="1707654"/>
            <a:ext cx="2728035" cy="1995507"/>
          </a:xfrm>
          <a:prstGeom prst="rect">
            <a:avLst/>
          </a:prstGeom>
        </p:spPr>
      </p:pic>
      <p:sp>
        <p:nvSpPr>
          <p:cNvPr id="49" name="TextBox 56">
            <a:extLst>
              <a:ext uri="{FF2B5EF4-FFF2-40B4-BE49-F238E27FC236}">
                <a16:creationId xmlns="" xmlns:a16="http://schemas.microsoft.com/office/drawing/2014/main" id="{124BE3F0-F2C4-4EFF-A56F-49E2CAF6BA7A}"/>
              </a:ext>
            </a:extLst>
          </p:cNvPr>
          <p:cNvSpPr txBox="1">
            <a:spLocks noChangeArrowheads="1"/>
          </p:cNvSpPr>
          <p:nvPr/>
        </p:nvSpPr>
        <p:spPr bwMode="auto">
          <a:xfrm>
            <a:off x="1633741" y="3592898"/>
            <a:ext cx="3615145" cy="461665"/>
          </a:xfrm>
          <a:prstGeom prst="rect">
            <a:avLst/>
          </a:prstGeom>
          <a:noFill/>
          <a:ln>
            <a:noFill/>
          </a:ln>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en-US" altLang="zh-CN" sz="2400" b="1" dirty="0">
                <a:solidFill>
                  <a:srgbClr val="FF0000"/>
                </a:solidFill>
                <a:latin typeface="楷体" pitchFamily="49" charset="-122"/>
                <a:ea typeface="楷体" pitchFamily="49" charset="-122"/>
              </a:rPr>
              <a:t>1888</a:t>
            </a:r>
            <a:r>
              <a:rPr lang="zh-CN" altLang="en-US" sz="2400" b="1" dirty="0">
                <a:solidFill>
                  <a:srgbClr val="FF0000"/>
                </a:solidFill>
                <a:latin typeface="楷体" pitchFamily="49" charset="-122"/>
                <a:ea typeface="楷体" pitchFamily="49" charset="-122"/>
              </a:rPr>
              <a:t>元&gt;</a:t>
            </a:r>
            <a:r>
              <a:rPr lang="en-US" altLang="zh-CN" sz="2400" b="1" dirty="0">
                <a:solidFill>
                  <a:srgbClr val="FF0000"/>
                </a:solidFill>
                <a:latin typeface="楷体" pitchFamily="49" charset="-122"/>
                <a:ea typeface="楷体" pitchFamily="49" charset="-122"/>
              </a:rPr>
              <a:t>1500</a:t>
            </a:r>
            <a:r>
              <a:rPr lang="zh-CN" altLang="en-US" sz="2400" b="1" dirty="0">
                <a:solidFill>
                  <a:srgbClr val="FF0000"/>
                </a:solidFill>
                <a:latin typeface="楷体" pitchFamily="49" charset="-122"/>
                <a:ea typeface="楷体" pitchFamily="49" charset="-122"/>
              </a:rPr>
              <a:t>元</a:t>
            </a:r>
          </a:p>
        </p:txBody>
      </p:sp>
      <p:grpSp>
        <p:nvGrpSpPr>
          <p:cNvPr id="17" name="组合 16"/>
          <p:cNvGrpSpPr/>
          <p:nvPr/>
        </p:nvGrpSpPr>
        <p:grpSpPr>
          <a:xfrm>
            <a:off x="7812970" y="4471584"/>
            <a:ext cx="1105042" cy="370719"/>
            <a:chOff x="7643422" y="4681236"/>
            <a:chExt cx="1105042" cy="370719"/>
          </a:xfrm>
        </p:grpSpPr>
        <p:pic>
          <p:nvPicPr>
            <p:cNvPr id="18" name="图片 17">
              <a:hlinkClick r:id="rId4" action="ppaction://hlinksldjump"/>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43422" y="4713389"/>
              <a:ext cx="1105042" cy="338566"/>
            </a:xfrm>
            <a:prstGeom prst="rect">
              <a:avLst/>
            </a:prstGeom>
          </p:spPr>
        </p:pic>
        <p:sp>
          <p:nvSpPr>
            <p:cNvPr id="19" name="文本框 26">
              <a:hlinkClick r:id="rId6" action="ppaction://hlinksldjump"/>
            </p:cNvPr>
            <p:cNvSpPr txBox="1"/>
            <p:nvPr/>
          </p:nvSpPr>
          <p:spPr>
            <a:xfrm>
              <a:off x="7763282" y="4681236"/>
              <a:ext cx="646331" cy="369332"/>
            </a:xfrm>
            <a:prstGeom prst="rect">
              <a:avLst/>
            </a:prstGeom>
            <a:noFill/>
          </p:spPr>
          <p:txBody>
            <a:bodyPr wrap="none" rtlCol="0">
              <a:spAutoFit/>
            </a:bodyPr>
            <a:lstStyle/>
            <a:p>
              <a:r>
                <a:rPr kumimoji="1" lang="zh-CN" altLang="en-US" sz="1800" dirty="0">
                  <a:solidFill>
                    <a:prstClr val="black"/>
                  </a:solidFill>
                  <a:latin typeface="黑体" pitchFamily="49" charset="-122"/>
                  <a:ea typeface="黑体" pitchFamily="49" charset="-122"/>
                </a:rPr>
                <a:t>返回</a:t>
              </a:r>
            </a:p>
          </p:txBody>
        </p:sp>
      </p:grpSp>
    </p:spTree>
    <p:extLst>
      <p:ext uri="{BB962C8B-B14F-4D97-AF65-F5344CB8AC3E}">
        <p14:creationId xmlns:p14="http://schemas.microsoft.com/office/powerpoint/2010/main" val="318179279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1000" fill="hold"/>
                                        <p:tgtEl>
                                          <p:spTgt spid="30"/>
                                        </p:tgtEl>
                                        <p:attrNameLst>
                                          <p:attrName>ppt_x</p:attrName>
                                        </p:attrNameLst>
                                      </p:cBhvr>
                                      <p:tavLst>
                                        <p:tav tm="0">
                                          <p:val>
                                            <p:strVal val="0-#ppt_w/2"/>
                                          </p:val>
                                        </p:tav>
                                        <p:tav tm="100000">
                                          <p:val>
                                            <p:strVal val="#ppt_x"/>
                                          </p:val>
                                        </p:tav>
                                      </p:tavLst>
                                    </p:anim>
                                    <p:anim calcmode="lin" valueType="num">
                                      <p:cBhvr additive="base">
                                        <p:cTn id="8" dur="1000" fill="hold"/>
                                        <p:tgtEl>
                                          <p:spTgt spid="30"/>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4" fill="hold" grpId="0" nodeType="after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wipe(down)">
                                      <p:cBhvr>
                                        <p:cTn id="12" dur="500"/>
                                        <p:tgtEl>
                                          <p:spTgt spid="3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wipe(left)">
                                      <p:cBhvr>
                                        <p:cTn id="17" dur="500"/>
                                        <p:tgtEl>
                                          <p:spTgt spid="3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49"/>
                                        </p:tgtEl>
                                        <p:attrNameLst>
                                          <p:attrName>style.visibility</p:attrName>
                                        </p:attrNameLst>
                                      </p:cBhvr>
                                      <p:to>
                                        <p:strVal val="visible"/>
                                      </p:to>
                                    </p:set>
                                    <p:animEffect transition="in" filter="wipe(left)">
                                      <p:cBhvr>
                                        <p:cTn id="22" dur="500"/>
                                        <p:tgtEl>
                                          <p:spTgt spid="49"/>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wipe(left)">
                                      <p:cBhvr>
                                        <p:cTn id="27"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7" grpId="0"/>
      <p:bldP spid="48" grpId="0"/>
      <p:bldP spid="4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A95714AE-20D5-43A6-A4BF-364D2DFAC1D8}"/>
              </a:ext>
            </a:extLst>
          </p:cNvPr>
          <p:cNvSpPr/>
          <p:nvPr/>
        </p:nvSpPr>
        <p:spPr>
          <a:xfrm>
            <a:off x="1007603" y="888271"/>
            <a:ext cx="7248391" cy="1323439"/>
          </a:xfrm>
          <a:prstGeom prst="rect">
            <a:avLst/>
          </a:prstGeom>
        </p:spPr>
        <p:txBody>
          <a:bodyPr wrap="square">
            <a:spAutoFit/>
          </a:bodyPr>
          <a:lstStyle/>
          <a:p>
            <a:r>
              <a:rPr lang="zh-CN" altLang="en-US" sz="2000" b="1" dirty="0">
                <a:latin typeface="楷体" panose="02010609060101010101" pitchFamily="49" charset="-122"/>
                <a:ea typeface="楷体" panose="02010609060101010101" pitchFamily="49" charset="-122"/>
              </a:rPr>
              <a:t>    在快速发展的今天，大家对居住的要求已经不单单满足于“住”，而是对房子的户型、绿化率、配套等有了更高的要求，所以这就要求物业服务质量一定要高，但往往大家购房时却忽略了最为重要的增值服务</a:t>
            </a:r>
            <a:r>
              <a:rPr lang="en-US" altLang="zh-CN" sz="2000" b="1" dirty="0">
                <a:latin typeface="楷体" panose="02010609060101010101" pitchFamily="49" charset="-122"/>
                <a:ea typeface="楷体" panose="02010609060101010101" pitchFamily="49" charset="-122"/>
              </a:rPr>
              <a:t>—</a:t>
            </a:r>
            <a:r>
              <a:rPr lang="zh-CN" altLang="en-US" sz="2000" b="1" dirty="0">
                <a:latin typeface="楷体" panose="02010609060101010101" pitchFamily="49" charset="-122"/>
                <a:ea typeface="楷体" panose="02010609060101010101" pitchFamily="49" charset="-122"/>
              </a:rPr>
              <a:t>物业。物业能保障：</a:t>
            </a:r>
          </a:p>
        </p:txBody>
      </p:sp>
      <p:sp>
        <p:nvSpPr>
          <p:cNvPr id="5" name="矩形 4">
            <a:extLst>
              <a:ext uri="{FF2B5EF4-FFF2-40B4-BE49-F238E27FC236}">
                <a16:creationId xmlns="" xmlns:a16="http://schemas.microsoft.com/office/drawing/2014/main" id="{F6AFC732-CEED-470A-80D6-75214E093202}"/>
              </a:ext>
            </a:extLst>
          </p:cNvPr>
          <p:cNvSpPr/>
          <p:nvPr/>
        </p:nvSpPr>
        <p:spPr>
          <a:xfrm>
            <a:off x="916431" y="2244699"/>
            <a:ext cx="7416824" cy="2246769"/>
          </a:xfrm>
          <a:prstGeom prst="rect">
            <a:avLst/>
          </a:prstGeom>
        </p:spPr>
        <p:txBody>
          <a:bodyPr wrap="square">
            <a:spAutoFit/>
          </a:bodyPr>
          <a:lstStyle/>
          <a:p>
            <a:r>
              <a:rPr lang="en-US" altLang="zh-CN" sz="2000" b="1" dirty="0">
                <a:latin typeface="楷体" panose="02010609060101010101" pitchFamily="49" charset="-122"/>
                <a:ea typeface="楷体" panose="02010609060101010101" pitchFamily="49" charset="-122"/>
              </a:rPr>
              <a:t>    1.</a:t>
            </a:r>
            <a:r>
              <a:rPr lang="zh-CN" altLang="en-US" sz="2000" b="1" dirty="0">
                <a:latin typeface="楷体" panose="02010609060101010101" pitchFamily="49" charset="-122"/>
                <a:ea typeface="楷体" panose="02010609060101010101" pitchFamily="49" charset="-122"/>
              </a:rPr>
              <a:t>有更加整洁干净的环境，完善的绿化和清新的空气。公共卫生能够得到定期的维护保洁。</a:t>
            </a:r>
          </a:p>
          <a:p>
            <a:r>
              <a:rPr lang="en-US" altLang="zh-CN" sz="2000" b="1" dirty="0">
                <a:latin typeface="楷体" panose="02010609060101010101" pitchFamily="49" charset="-122"/>
                <a:ea typeface="楷体" panose="02010609060101010101" pitchFamily="49" charset="-122"/>
              </a:rPr>
              <a:t>    2.</a:t>
            </a:r>
            <a:r>
              <a:rPr lang="zh-CN" altLang="en-US" sz="2000" b="1" dirty="0">
                <a:latin typeface="楷体" panose="02010609060101010101" pitchFamily="49" charset="-122"/>
                <a:ea typeface="楷体" panose="02010609060101010101" pitchFamily="49" charset="-122"/>
              </a:rPr>
              <a:t>安全问题更加放心。陌生人不会轻易进出，小区内车流的管制，让小区不会像普通的公园一样。</a:t>
            </a:r>
          </a:p>
          <a:p>
            <a:r>
              <a:rPr lang="en-US" altLang="zh-CN" sz="2000" b="1" dirty="0">
                <a:latin typeface="楷体" panose="02010609060101010101" pitchFamily="49" charset="-122"/>
                <a:ea typeface="楷体" panose="02010609060101010101" pitchFamily="49" charset="-122"/>
              </a:rPr>
              <a:t>    3.</a:t>
            </a:r>
            <a:r>
              <a:rPr lang="zh-CN" altLang="en-US" sz="2000" b="1" dirty="0">
                <a:latin typeface="楷体" panose="02010609060101010101" pitchFamily="49" charset="-122"/>
                <a:ea typeface="楷体" panose="02010609060101010101" pitchFamily="49" charset="-122"/>
              </a:rPr>
              <a:t>让你的生活更加便利。电梯坏了有人来修，门锁打不开了一个电话就行了，只要是你生活上遇到的问题，通过物业都能得到妥善的解决。</a:t>
            </a:r>
          </a:p>
        </p:txBody>
      </p:sp>
      <p:pic>
        <p:nvPicPr>
          <p:cNvPr id="10" name="图片 9">
            <a:extLst>
              <a:ext uri="{FF2B5EF4-FFF2-40B4-BE49-F238E27FC236}">
                <a16:creationId xmlns:a16="http://schemas.microsoft.com/office/drawing/2014/main" xmlns="" id="{2E442DE0-4B71-8D49-99E3-B1665066CF6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2082" y="492072"/>
            <a:ext cx="366860" cy="456338"/>
          </a:xfrm>
          <a:prstGeom prst="rect">
            <a:avLst/>
          </a:prstGeom>
        </p:spPr>
      </p:pic>
      <p:sp>
        <p:nvSpPr>
          <p:cNvPr id="11" name="文本框 14"/>
          <p:cNvSpPr txBox="1"/>
          <p:nvPr/>
        </p:nvSpPr>
        <p:spPr>
          <a:xfrm>
            <a:off x="611560" y="411510"/>
            <a:ext cx="1847212" cy="561692"/>
          </a:xfrm>
          <a:prstGeom prst="rect">
            <a:avLst/>
          </a:prstGeom>
          <a:noFill/>
        </p:spPr>
        <p:txBody>
          <a:bodyPr wrap="square" lIns="68580" tIns="34290" rIns="68580" bIns="34290" rtlCol="0">
            <a:spAutoFit/>
          </a:bodyPr>
          <a:lstStyle/>
          <a:p>
            <a:r>
              <a:rPr lang="zh-CN" altLang="en-US" sz="3200" b="1" dirty="0" smtClean="0">
                <a:solidFill>
                  <a:srgbClr val="875000"/>
                </a:solidFill>
                <a:latin typeface="幼圆" pitchFamily="49" charset="-122"/>
                <a:ea typeface="幼圆" pitchFamily="49" charset="-122"/>
              </a:rPr>
              <a:t>扩展延伸</a:t>
            </a:r>
            <a:endParaRPr lang="zh-CN" altLang="en-US" sz="3200" b="1" dirty="0">
              <a:solidFill>
                <a:srgbClr val="875000"/>
              </a:solidFill>
              <a:latin typeface="幼圆" pitchFamily="49" charset="-122"/>
              <a:ea typeface="幼圆" pitchFamily="49" charset="-122"/>
            </a:endParaRPr>
          </a:p>
        </p:txBody>
      </p:sp>
      <p:grpSp>
        <p:nvGrpSpPr>
          <p:cNvPr id="12" name="组合 11"/>
          <p:cNvGrpSpPr/>
          <p:nvPr/>
        </p:nvGrpSpPr>
        <p:grpSpPr>
          <a:xfrm>
            <a:off x="7812970" y="4471584"/>
            <a:ext cx="1105042" cy="370719"/>
            <a:chOff x="7643422" y="4681236"/>
            <a:chExt cx="1105042" cy="370719"/>
          </a:xfrm>
        </p:grpSpPr>
        <p:pic>
          <p:nvPicPr>
            <p:cNvPr id="13" name="图片 12">
              <a:hlinkClick r:id="rId3" action="ppaction://hlinksldjump"/>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43422" y="4713389"/>
              <a:ext cx="1105042" cy="338566"/>
            </a:xfrm>
            <a:prstGeom prst="rect">
              <a:avLst/>
            </a:prstGeom>
          </p:spPr>
        </p:pic>
        <p:sp>
          <p:nvSpPr>
            <p:cNvPr id="15" name="文本框 26">
              <a:hlinkClick r:id="rId5" action="ppaction://hlinksldjump"/>
            </p:cNvPr>
            <p:cNvSpPr txBox="1"/>
            <p:nvPr/>
          </p:nvSpPr>
          <p:spPr>
            <a:xfrm>
              <a:off x="7763282" y="4681236"/>
              <a:ext cx="646331" cy="369332"/>
            </a:xfrm>
            <a:prstGeom prst="rect">
              <a:avLst/>
            </a:prstGeom>
            <a:noFill/>
          </p:spPr>
          <p:txBody>
            <a:bodyPr wrap="none" rtlCol="0">
              <a:spAutoFit/>
            </a:bodyPr>
            <a:lstStyle/>
            <a:p>
              <a:r>
                <a:rPr kumimoji="1" lang="zh-CN" altLang="en-US" sz="1800" dirty="0">
                  <a:solidFill>
                    <a:prstClr val="black"/>
                  </a:solidFill>
                  <a:latin typeface="黑体" pitchFamily="49" charset="-122"/>
                  <a:ea typeface="黑体" pitchFamily="49" charset="-122"/>
                </a:rPr>
                <a:t>返回</a:t>
              </a:r>
            </a:p>
          </p:txBody>
        </p:sp>
      </p:grpSp>
    </p:spTree>
    <p:extLst>
      <p:ext uri="{BB962C8B-B14F-4D97-AF65-F5344CB8AC3E}">
        <p14:creationId xmlns:p14="http://schemas.microsoft.com/office/powerpoint/2010/main" val="78825888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iterate type="wd">
                                    <p:tmPct val="10000"/>
                                  </p:iterate>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left)">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type="wd">
                                    <p:tmPct val="10000"/>
                                  </p:iterate>
                                  <p:childTnLst>
                                    <p:set>
                                      <p:cBhvr>
                                        <p:cTn id="11" dur="1" fill="hold">
                                          <p:stCondLst>
                                            <p:cond delay="0"/>
                                          </p:stCondLst>
                                        </p:cTn>
                                        <p:tgtEl>
                                          <p:spTgt spid="5">
                                            <p:txEl>
                                              <p:pRg st="0" end="0"/>
                                            </p:txEl>
                                          </p:spTgt>
                                        </p:tgtEl>
                                        <p:attrNameLst>
                                          <p:attrName>style.visibility</p:attrName>
                                        </p:attrNameLst>
                                      </p:cBhvr>
                                      <p:to>
                                        <p:strVal val="visible"/>
                                      </p:to>
                                    </p:set>
                                    <p:animEffect transition="in" filter="wipe(left)">
                                      <p:cBhvr>
                                        <p:cTn id="12" dur="5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iterate type="wd">
                                    <p:tmPct val="10000"/>
                                  </p:iterate>
                                  <p:childTnLst>
                                    <p:set>
                                      <p:cBhvr>
                                        <p:cTn id="16" dur="1" fill="hold">
                                          <p:stCondLst>
                                            <p:cond delay="0"/>
                                          </p:stCondLst>
                                        </p:cTn>
                                        <p:tgtEl>
                                          <p:spTgt spid="5">
                                            <p:txEl>
                                              <p:pRg st="1" end="1"/>
                                            </p:txEl>
                                          </p:spTgt>
                                        </p:tgtEl>
                                        <p:attrNameLst>
                                          <p:attrName>style.visibility</p:attrName>
                                        </p:attrNameLst>
                                      </p:cBhvr>
                                      <p:to>
                                        <p:strVal val="visible"/>
                                      </p:to>
                                    </p:set>
                                    <p:animEffect transition="in" filter="wipe(left)">
                                      <p:cBhvr>
                                        <p:cTn id="17" dur="500"/>
                                        <p:tgtEl>
                                          <p:spTgt spid="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iterate type="wd">
                                    <p:tmPct val="10000"/>
                                  </p:iterate>
                                  <p:childTnLst>
                                    <p:set>
                                      <p:cBhvr>
                                        <p:cTn id="21" dur="1" fill="hold">
                                          <p:stCondLst>
                                            <p:cond delay="0"/>
                                          </p:stCondLst>
                                        </p:cTn>
                                        <p:tgtEl>
                                          <p:spTgt spid="5">
                                            <p:txEl>
                                              <p:pRg st="2" end="2"/>
                                            </p:txEl>
                                          </p:spTgt>
                                        </p:tgtEl>
                                        <p:attrNameLst>
                                          <p:attrName>style.visibility</p:attrName>
                                        </p:attrNameLst>
                                      </p:cBhvr>
                                      <p:to>
                                        <p:strVal val="visible"/>
                                      </p:to>
                                    </p:set>
                                    <p:animEffect transition="in" filter="wipe(left)">
                                      <p:cBhvr>
                                        <p:cTn id="2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1"/>
          <p:cNvSpPr txBox="1"/>
          <p:nvPr/>
        </p:nvSpPr>
        <p:spPr>
          <a:xfrm>
            <a:off x="3500118" y="2160432"/>
            <a:ext cx="3389930" cy="523220"/>
          </a:xfrm>
          <a:prstGeom prst="rect">
            <a:avLst/>
          </a:prstGeom>
          <a:noFill/>
        </p:spPr>
        <p:txBody>
          <a:bodyPr wrap="square" rtlCol="0">
            <a:spAutoFit/>
          </a:bodyPr>
          <a:ls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r>
              <a:rPr lang="zh-CN" altLang="en-US" sz="2800" dirty="0" smtClean="0">
                <a:solidFill>
                  <a:prstClr val="white"/>
                </a:solidFill>
                <a:latin typeface="楷体" pitchFamily="49" charset="-122"/>
                <a:ea typeface="楷体" pitchFamily="49" charset="-122"/>
              </a:rPr>
              <a:t>课本：练一练第</a:t>
            </a:r>
            <a:r>
              <a:rPr lang="en-US" altLang="zh-CN" sz="2800" dirty="0" smtClean="0">
                <a:solidFill>
                  <a:prstClr val="white"/>
                </a:solidFill>
                <a:latin typeface="楷体" pitchFamily="49" charset="-122"/>
                <a:ea typeface="楷体" pitchFamily="49" charset="-122"/>
              </a:rPr>
              <a:t>2</a:t>
            </a:r>
            <a:r>
              <a:rPr lang="zh-CN" altLang="en-US" sz="2800" dirty="0">
                <a:solidFill>
                  <a:prstClr val="white"/>
                </a:solidFill>
                <a:latin typeface="楷体" pitchFamily="49" charset="-122"/>
                <a:ea typeface="楷体" pitchFamily="49" charset="-122"/>
              </a:rPr>
              <a:t>题</a:t>
            </a:r>
          </a:p>
        </p:txBody>
      </p:sp>
      <p:pic>
        <p:nvPicPr>
          <p:cNvPr id="11" name="图片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3688" y="1059582"/>
            <a:ext cx="5437285" cy="4130864"/>
          </a:xfrm>
          <a:prstGeom prst="rect">
            <a:avLst/>
          </a:prstGeom>
        </p:spPr>
      </p:pic>
      <p:grpSp>
        <p:nvGrpSpPr>
          <p:cNvPr id="15" name="组合 14"/>
          <p:cNvGrpSpPr/>
          <p:nvPr/>
        </p:nvGrpSpPr>
        <p:grpSpPr>
          <a:xfrm>
            <a:off x="7812970" y="4471584"/>
            <a:ext cx="1105042" cy="370719"/>
            <a:chOff x="7643422" y="4681236"/>
            <a:chExt cx="1105042" cy="370719"/>
          </a:xfrm>
        </p:grpSpPr>
        <p:pic>
          <p:nvPicPr>
            <p:cNvPr id="16" name="图片 15">
              <a:hlinkClick r:id="rId3" action="ppaction://hlinksldjump"/>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43422" y="4713389"/>
              <a:ext cx="1105042" cy="338566"/>
            </a:xfrm>
            <a:prstGeom prst="rect">
              <a:avLst/>
            </a:prstGeom>
          </p:spPr>
        </p:pic>
        <p:sp>
          <p:nvSpPr>
            <p:cNvPr id="17" name="文本框 26">
              <a:hlinkClick r:id="rId5" action="ppaction://hlinksldjump"/>
            </p:cNvPr>
            <p:cNvSpPr txBox="1"/>
            <p:nvPr/>
          </p:nvSpPr>
          <p:spPr>
            <a:xfrm>
              <a:off x="7763282" y="4681236"/>
              <a:ext cx="646331" cy="369332"/>
            </a:xfrm>
            <a:prstGeom prst="rect">
              <a:avLst/>
            </a:prstGeom>
            <a:noFill/>
          </p:spPr>
          <p:txBody>
            <a:bodyPr wrap="none" rtlCol="0">
              <a:spAutoFit/>
            </a:bodyPr>
            <a:lstStyle/>
            <a:p>
              <a:r>
                <a:rPr kumimoji="1" lang="zh-CN" altLang="en-US" sz="1800" dirty="0">
                  <a:solidFill>
                    <a:prstClr val="black"/>
                  </a:solidFill>
                  <a:latin typeface="黑体" pitchFamily="49" charset="-122"/>
                  <a:ea typeface="黑体" pitchFamily="49" charset="-122"/>
                </a:rPr>
                <a:t>返回</a:t>
              </a:r>
            </a:p>
          </p:txBody>
        </p:sp>
      </p:grpSp>
      <p:pic>
        <p:nvPicPr>
          <p:cNvPr id="21" name="图片 20">
            <a:extLst>
              <a:ext uri="{FF2B5EF4-FFF2-40B4-BE49-F238E27FC236}">
                <a16:creationId xmlns:a16="http://schemas.microsoft.com/office/drawing/2014/main" xmlns="" id="{3DC3C1FC-FFBE-B043-8654-5FA13894012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2193" y="492071"/>
            <a:ext cx="366860" cy="456339"/>
          </a:xfrm>
          <a:prstGeom prst="rect">
            <a:avLst/>
          </a:prstGeom>
        </p:spPr>
      </p:pic>
      <p:sp>
        <p:nvSpPr>
          <p:cNvPr id="22" name="文本框 14"/>
          <p:cNvSpPr txBox="1"/>
          <p:nvPr/>
        </p:nvSpPr>
        <p:spPr>
          <a:xfrm>
            <a:off x="611560" y="411510"/>
            <a:ext cx="1847212" cy="561692"/>
          </a:xfrm>
          <a:prstGeom prst="rect">
            <a:avLst/>
          </a:prstGeom>
          <a:noFill/>
        </p:spPr>
        <p:txBody>
          <a:bodyPr wrap="square" lIns="68580" tIns="34290" rIns="68580" bIns="34290" rtlCol="0">
            <a:spAutoFit/>
          </a:bodyPr>
          <a:lstStyle/>
          <a:p>
            <a:r>
              <a:rPr lang="zh-CN" altLang="en-US" sz="3200" b="1" dirty="0" smtClean="0">
                <a:solidFill>
                  <a:srgbClr val="875000"/>
                </a:solidFill>
                <a:latin typeface="幼圆" pitchFamily="49" charset="-122"/>
                <a:ea typeface="幼圆" pitchFamily="49" charset="-122"/>
              </a:rPr>
              <a:t>课外活动</a:t>
            </a:r>
            <a:endParaRPr lang="zh-CN" altLang="en-US" sz="3200" b="1" dirty="0">
              <a:solidFill>
                <a:srgbClr val="875000"/>
              </a:solidFill>
              <a:latin typeface="幼圆" pitchFamily="49" charset="-122"/>
              <a:ea typeface="幼圆" pitchFamily="49" charset="-122"/>
            </a:endParaRPr>
          </a:p>
        </p:txBody>
      </p:sp>
      <p:sp>
        <p:nvSpPr>
          <p:cNvPr id="12" name="矩形 4">
            <a:extLst>
              <a:ext uri="{FF2B5EF4-FFF2-40B4-BE49-F238E27FC236}">
                <a16:creationId xmlns="" xmlns:a16="http://schemas.microsoft.com/office/drawing/2014/main" id="{D7253601-E10B-4FDD-BD73-6C4252EB07E3}"/>
              </a:ext>
            </a:extLst>
          </p:cNvPr>
          <p:cNvSpPr>
            <a:spLocks noChangeArrowheads="1"/>
          </p:cNvSpPr>
          <p:nvPr/>
        </p:nvSpPr>
        <p:spPr bwMode="auto">
          <a:xfrm>
            <a:off x="2987824" y="1779662"/>
            <a:ext cx="4392488" cy="13619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lnSpc>
                <a:spcPct val="90000"/>
              </a:lnSpc>
              <a:spcBef>
                <a:spcPts val="1000"/>
              </a:spcBef>
              <a:buFont typeface="Arial" panose="020B0604020202020204" pitchFamily="34" charset="0"/>
              <a:buChar char="•"/>
              <a:defRPr sz="2800">
                <a:solidFill>
                  <a:schemeClr val="tx1"/>
                </a:solidFill>
                <a:latin typeface="等线" pitchFamily="2" charset="-122"/>
                <a:ea typeface="等线"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等线" pitchFamily="2" charset="-122"/>
                <a:ea typeface="等线"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等线" pitchFamily="2" charset="-122"/>
                <a:ea typeface="等线"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等线" pitchFamily="2" charset="-122"/>
                <a:ea typeface="等线"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等线" pitchFamily="2" charset="-122"/>
                <a:ea typeface="等线"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itchFamily="2" charset="-122"/>
                <a:ea typeface="等线"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itchFamily="2" charset="-122"/>
                <a:ea typeface="等线"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itchFamily="2" charset="-122"/>
                <a:ea typeface="等线"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itchFamily="2" charset="-122"/>
                <a:ea typeface="等线" pitchFamily="2" charset="-122"/>
              </a:defRPr>
            </a:lvl9pPr>
          </a:lstStyle>
          <a:p>
            <a:pPr>
              <a:lnSpc>
                <a:spcPct val="150000"/>
              </a:lnSpc>
              <a:spcBef>
                <a:spcPct val="0"/>
              </a:spcBef>
              <a:buFontTx/>
              <a:buNone/>
            </a:pPr>
            <a:r>
              <a:rPr lang="zh-CN" altLang="en-US" b="1" dirty="0" smtClean="0">
                <a:solidFill>
                  <a:schemeClr val="bg1"/>
                </a:solidFill>
                <a:latin typeface="黑体" pitchFamily="49" charset="-122"/>
                <a:ea typeface="黑体" pitchFamily="49" charset="-122"/>
              </a:rPr>
              <a:t>课本第</a:t>
            </a:r>
            <a:r>
              <a:rPr lang="en-US" altLang="zh-CN" b="1" dirty="0" smtClean="0">
                <a:solidFill>
                  <a:schemeClr val="bg1"/>
                </a:solidFill>
                <a:latin typeface="黑体" pitchFamily="49" charset="-122"/>
                <a:ea typeface="黑体" pitchFamily="49" charset="-122"/>
              </a:rPr>
              <a:t>101</a:t>
            </a:r>
            <a:r>
              <a:rPr lang="zh-CN" altLang="en-US" b="1" dirty="0" smtClean="0">
                <a:solidFill>
                  <a:schemeClr val="bg1"/>
                </a:solidFill>
                <a:latin typeface="黑体" pitchFamily="49" charset="-122"/>
                <a:ea typeface="黑体" pitchFamily="49" charset="-122"/>
              </a:rPr>
              <a:t>页</a:t>
            </a:r>
            <a:endParaRPr lang="en-US" altLang="zh-CN" b="1" dirty="0" smtClean="0">
              <a:solidFill>
                <a:schemeClr val="bg1"/>
              </a:solidFill>
              <a:latin typeface="黑体" pitchFamily="49" charset="-122"/>
              <a:ea typeface="黑体" pitchFamily="49" charset="-122"/>
            </a:endParaRPr>
          </a:p>
          <a:p>
            <a:pPr>
              <a:lnSpc>
                <a:spcPct val="150000"/>
              </a:lnSpc>
              <a:spcBef>
                <a:spcPct val="0"/>
              </a:spcBef>
              <a:buFontTx/>
              <a:buNone/>
            </a:pPr>
            <a:r>
              <a:rPr lang="zh-CN" altLang="en-US" b="1" dirty="0" smtClean="0">
                <a:solidFill>
                  <a:schemeClr val="bg1"/>
                </a:solidFill>
                <a:latin typeface="黑体" pitchFamily="49" charset="-122"/>
                <a:ea typeface="黑体" pitchFamily="49" charset="-122"/>
              </a:rPr>
              <a:t>“</a:t>
            </a:r>
            <a:r>
              <a:rPr lang="zh-CN" altLang="en-US" b="1" dirty="0">
                <a:solidFill>
                  <a:schemeClr val="bg1"/>
                </a:solidFill>
                <a:latin typeface="黑体" pitchFamily="49" charset="-122"/>
                <a:ea typeface="黑体" pitchFamily="49" charset="-122"/>
              </a:rPr>
              <a:t>算算身边的垃圾</a:t>
            </a:r>
            <a:r>
              <a:rPr lang="zh-CN" altLang="en-US" b="1" dirty="0" smtClean="0">
                <a:solidFill>
                  <a:schemeClr val="bg1"/>
                </a:solidFill>
                <a:latin typeface="黑体" pitchFamily="49" charset="-122"/>
                <a:ea typeface="黑体" pitchFamily="49" charset="-122"/>
              </a:rPr>
              <a:t>” </a:t>
            </a:r>
            <a:endParaRPr lang="en-US" altLang="zh-CN" b="1" dirty="0">
              <a:solidFill>
                <a:schemeClr val="bg1"/>
              </a:solidFill>
              <a:latin typeface="黑体" pitchFamily="49" charset="-122"/>
              <a:ea typeface="黑体" pitchFamily="49" charset="-122"/>
            </a:endParaRPr>
          </a:p>
        </p:txBody>
      </p:sp>
    </p:spTree>
    <p:extLst>
      <p:ext uri="{BB962C8B-B14F-4D97-AF65-F5344CB8AC3E}">
        <p14:creationId xmlns:p14="http://schemas.microsoft.com/office/powerpoint/2010/main" val="11134290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7" name="组合 6"/>
          <p:cNvGrpSpPr/>
          <p:nvPr/>
        </p:nvGrpSpPr>
        <p:grpSpPr>
          <a:xfrm>
            <a:off x="1547664" y="1347614"/>
            <a:ext cx="6469327" cy="1130642"/>
            <a:chOff x="1547664" y="1347614"/>
            <a:chExt cx="6469327" cy="1130642"/>
          </a:xfrm>
        </p:grpSpPr>
        <p:sp>
          <p:nvSpPr>
            <p:cNvPr id="4" name="文本框 3"/>
            <p:cNvSpPr txBox="1"/>
            <p:nvPr/>
          </p:nvSpPr>
          <p:spPr>
            <a:xfrm>
              <a:off x="4465813" y="1419486"/>
              <a:ext cx="3551178" cy="923330"/>
            </a:xfrm>
            <a:prstGeom prst="rect">
              <a:avLst/>
            </a:prstGeom>
            <a:noFill/>
            <a:effectLst/>
          </p:spPr>
          <p:txBody>
            <a:bodyPr wrap="square" rtlCol="0">
              <a:spAutoFit/>
            </a:bodyPr>
            <a:lstStyle/>
            <a:p>
              <a:pPr algn="ctr"/>
              <a:r>
                <a:rPr kumimoji="1" lang="zh-CN" altLang="en-US" sz="5400" b="1" dirty="0">
                  <a:solidFill>
                    <a:srgbClr val="FF6600"/>
                  </a:solidFill>
                  <a:latin typeface="楷体" pitchFamily="49" charset="-122"/>
                  <a:ea typeface="楷体" pitchFamily="49" charset="-122"/>
                </a:rPr>
                <a:t>伴你成长</a:t>
              </a:r>
            </a:p>
          </p:txBody>
        </p:sp>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47664" y="1347614"/>
              <a:ext cx="2876487" cy="1130642"/>
            </a:xfrm>
            <a:prstGeom prst="rect">
              <a:avLst/>
            </a:prstGeom>
          </p:spPr>
        </p:pic>
      </p:grpSp>
    </p:spTree>
    <p:extLst>
      <p:ext uri="{BB962C8B-B14F-4D97-AF65-F5344CB8AC3E}">
        <p14:creationId xmlns:p14="http://schemas.microsoft.com/office/powerpoint/2010/main" val="62221002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56">
            <a:extLst>
              <a:ext uri="{FF2B5EF4-FFF2-40B4-BE49-F238E27FC236}">
                <a16:creationId xmlns="" xmlns:a16="http://schemas.microsoft.com/office/drawing/2014/main" id="{E92DA8CC-F6B6-41D3-BF4B-2DE44DE17CFD}"/>
              </a:ext>
            </a:extLst>
          </p:cNvPr>
          <p:cNvSpPr txBox="1">
            <a:spLocks noChangeArrowheads="1"/>
          </p:cNvSpPr>
          <p:nvPr/>
        </p:nvSpPr>
        <p:spPr bwMode="auto">
          <a:xfrm>
            <a:off x="854419" y="771550"/>
            <a:ext cx="7724742" cy="1077218"/>
          </a:xfrm>
          <a:prstGeom prst="rect">
            <a:avLst/>
          </a:prstGeom>
          <a:noFill/>
          <a:ln>
            <a:noFill/>
          </a:ln>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b="1" dirty="0">
                <a:latin typeface="楷体" pitchFamily="49" charset="-122"/>
                <a:ea typeface="楷体" pitchFamily="49" charset="-122"/>
              </a:rPr>
              <a:t>红红家在这个小区买了一套住房，正在装修。</a:t>
            </a:r>
          </a:p>
        </p:txBody>
      </p:sp>
      <p:pic>
        <p:nvPicPr>
          <p:cNvPr id="18" name="Picture 2">
            <a:extLst>
              <a:ext uri="{FF2B5EF4-FFF2-40B4-BE49-F238E27FC236}">
                <a16:creationId xmlns="" xmlns:a16="http://schemas.microsoft.com/office/drawing/2014/main" id="{5309549D-F8CA-48C8-9B87-17C3BF37DB9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87403" y="2643758"/>
            <a:ext cx="952949" cy="12235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图片 4">
            <a:extLst>
              <a:ext uri="{FF2B5EF4-FFF2-40B4-BE49-F238E27FC236}">
                <a16:creationId xmlns="" xmlns:a16="http://schemas.microsoft.com/office/drawing/2014/main" id="{E4E8DC35-BF34-4C12-9283-BD7573314473}"/>
              </a:ext>
            </a:extLst>
          </p:cNvPr>
          <p:cNvPicPr>
            <a:picLocks noChangeAspect="1"/>
          </p:cNvPicPr>
          <p:nvPr/>
        </p:nvPicPr>
        <p:blipFill>
          <a:blip r:embed="rId3"/>
          <a:stretch>
            <a:fillRect/>
          </a:stretch>
        </p:blipFill>
        <p:spPr>
          <a:xfrm>
            <a:off x="1723105" y="1369161"/>
            <a:ext cx="4145039" cy="2714758"/>
          </a:xfrm>
          <a:prstGeom prst="rect">
            <a:avLst/>
          </a:prstGeom>
        </p:spPr>
      </p:pic>
      <p:sp>
        <p:nvSpPr>
          <p:cNvPr id="12" name="文本框 14"/>
          <p:cNvSpPr txBox="1"/>
          <p:nvPr/>
        </p:nvSpPr>
        <p:spPr>
          <a:xfrm>
            <a:off x="611560" y="439395"/>
            <a:ext cx="1847212" cy="561692"/>
          </a:xfrm>
          <a:prstGeom prst="rect">
            <a:avLst/>
          </a:prstGeom>
          <a:noFill/>
        </p:spPr>
        <p:txBody>
          <a:bodyPr wrap="square" lIns="68580" tIns="34290" rIns="68580" bIns="34290" rtlCol="0">
            <a:spAutoFit/>
          </a:bodyPr>
          <a:lstStyle/>
          <a:p>
            <a:r>
              <a:rPr lang="zh-CN" altLang="en-US" sz="3200" b="1" dirty="0" smtClean="0">
                <a:solidFill>
                  <a:srgbClr val="875000"/>
                </a:solidFill>
                <a:latin typeface="幼圆" pitchFamily="49" charset="-122"/>
                <a:ea typeface="幼圆" pitchFamily="49" charset="-122"/>
              </a:rPr>
              <a:t>情境导</a:t>
            </a:r>
            <a:r>
              <a:rPr lang="zh-CN" altLang="en-US" sz="3200" b="1" dirty="0">
                <a:solidFill>
                  <a:srgbClr val="875000"/>
                </a:solidFill>
                <a:latin typeface="幼圆" pitchFamily="49" charset="-122"/>
                <a:ea typeface="幼圆" pitchFamily="49" charset="-122"/>
              </a:rPr>
              <a:t>入</a:t>
            </a:r>
          </a:p>
        </p:txBody>
      </p:sp>
      <p:pic>
        <p:nvPicPr>
          <p:cNvPr id="13" name="图片 12">
            <a:extLst>
              <a:ext uri="{FF2B5EF4-FFF2-40B4-BE49-F238E27FC236}">
                <a16:creationId xmlns:a16="http://schemas.microsoft.com/office/drawing/2014/main" xmlns="" id="{9E0BC0A8-05BA-2E4E-B8F3-A892115E8F5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2082" y="492072"/>
            <a:ext cx="366860" cy="456339"/>
          </a:xfrm>
          <a:prstGeom prst="rect">
            <a:avLst/>
          </a:prstGeom>
        </p:spPr>
      </p:pic>
      <p:grpSp>
        <p:nvGrpSpPr>
          <p:cNvPr id="14" name="组合 13"/>
          <p:cNvGrpSpPr/>
          <p:nvPr/>
        </p:nvGrpSpPr>
        <p:grpSpPr>
          <a:xfrm>
            <a:off x="7812970" y="4471584"/>
            <a:ext cx="1105042" cy="370719"/>
            <a:chOff x="7643422" y="4681236"/>
            <a:chExt cx="1105042" cy="370719"/>
          </a:xfrm>
        </p:grpSpPr>
        <p:pic>
          <p:nvPicPr>
            <p:cNvPr id="15" name="图片 14">
              <a:hlinkClick r:id="rId5" action="ppaction://hlinksldjump"/>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643422" y="4713389"/>
              <a:ext cx="1105042" cy="338566"/>
            </a:xfrm>
            <a:prstGeom prst="rect">
              <a:avLst/>
            </a:prstGeom>
          </p:spPr>
        </p:pic>
        <p:sp>
          <p:nvSpPr>
            <p:cNvPr id="17" name="文本框 26">
              <a:hlinkClick r:id="rId7" action="ppaction://hlinksldjump"/>
            </p:cNvPr>
            <p:cNvSpPr txBox="1"/>
            <p:nvPr/>
          </p:nvSpPr>
          <p:spPr>
            <a:xfrm>
              <a:off x="7763282" y="4681236"/>
              <a:ext cx="646331" cy="369332"/>
            </a:xfrm>
            <a:prstGeom prst="rect">
              <a:avLst/>
            </a:prstGeom>
            <a:noFill/>
          </p:spPr>
          <p:txBody>
            <a:bodyPr wrap="none" rtlCol="0">
              <a:spAutoFit/>
            </a:bodyPr>
            <a:lstStyle/>
            <a:p>
              <a:r>
                <a:rPr kumimoji="1" lang="zh-CN" altLang="en-US" sz="1800" dirty="0">
                  <a:solidFill>
                    <a:prstClr val="black"/>
                  </a:solidFill>
                  <a:latin typeface="黑体" pitchFamily="49" charset="-122"/>
                  <a:ea typeface="黑体" pitchFamily="49" charset="-122"/>
                </a:rPr>
                <a:t>返回</a:t>
              </a:r>
            </a:p>
          </p:txBody>
        </p:sp>
      </p:grpSp>
      <p:sp>
        <p:nvSpPr>
          <p:cNvPr id="19" name="对话气泡: 圆角矩形 18">
            <a:extLst>
              <a:ext uri="{FF2B5EF4-FFF2-40B4-BE49-F238E27FC236}">
                <a16:creationId xmlns="" xmlns:a16="http://schemas.microsoft.com/office/drawing/2014/main" id="{5B1E415D-C8A7-4EFF-AFBF-50411321FB15}"/>
              </a:ext>
            </a:extLst>
          </p:cNvPr>
          <p:cNvSpPr/>
          <p:nvPr/>
        </p:nvSpPr>
        <p:spPr>
          <a:xfrm>
            <a:off x="5652120" y="1851670"/>
            <a:ext cx="2431888" cy="787880"/>
          </a:xfrm>
          <a:prstGeom prst="wedgeRoundRectCallout">
            <a:avLst>
              <a:gd name="adj1" fmla="val -1676"/>
              <a:gd name="adj2" fmla="val 82481"/>
              <a:gd name="adj3" fmla="val 16667"/>
            </a:avLst>
          </a:prstGeom>
          <a:solidFill>
            <a:schemeClr val="bg1"/>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nSpc>
                <a:spcPct val="100000"/>
              </a:lnSpc>
              <a:spcBef>
                <a:spcPct val="0"/>
              </a:spcBef>
              <a:buFontTx/>
              <a:buNone/>
            </a:pPr>
            <a:r>
              <a:rPr lang="zh-CN" altLang="en-US" sz="2400" b="1" dirty="0">
                <a:solidFill>
                  <a:schemeClr val="tx1"/>
                </a:solidFill>
                <a:latin typeface="楷体" pitchFamily="49" charset="-122"/>
                <a:ea typeface="楷体" pitchFamily="49" charset="-122"/>
              </a:rPr>
              <a:t>我来设计自己的小卧房吧！</a:t>
            </a:r>
          </a:p>
        </p:txBody>
      </p:sp>
    </p:spTree>
    <p:extLst>
      <p:ext uri="{BB962C8B-B14F-4D97-AF65-F5344CB8AC3E}">
        <p14:creationId xmlns:p14="http://schemas.microsoft.com/office/powerpoint/2010/main" val="13809338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1000" fill="hold"/>
                                        <p:tgtEl>
                                          <p:spTgt spid="18"/>
                                        </p:tgtEl>
                                        <p:attrNameLst>
                                          <p:attrName>ppt_x</p:attrName>
                                        </p:attrNameLst>
                                      </p:cBhvr>
                                      <p:tavLst>
                                        <p:tav tm="0">
                                          <p:val>
                                            <p:strVal val="1+#ppt_w/2"/>
                                          </p:val>
                                        </p:tav>
                                        <p:tav tm="100000">
                                          <p:val>
                                            <p:strVal val="#ppt_x"/>
                                          </p:val>
                                        </p:tav>
                                      </p:tavLst>
                                    </p:anim>
                                    <p:anim calcmode="lin" valueType="num">
                                      <p:cBhvr additive="base">
                                        <p:cTn id="13" dur="1000" fill="hold"/>
                                        <p:tgtEl>
                                          <p:spTgt spid="18"/>
                                        </p:tgtEl>
                                        <p:attrNameLst>
                                          <p:attrName>ppt_y</p:attrName>
                                        </p:attrNameLst>
                                      </p:cBhvr>
                                      <p:tavLst>
                                        <p:tav tm="0">
                                          <p:val>
                                            <p:strVal val="#ppt_y"/>
                                          </p:val>
                                        </p:tav>
                                        <p:tav tm="100000">
                                          <p:val>
                                            <p:strVal val="#ppt_y"/>
                                          </p:val>
                                        </p:tav>
                                      </p:tavLst>
                                    </p:anim>
                                  </p:childTnLst>
                                </p:cTn>
                              </p:par>
                              <p:par>
                                <p:cTn id="14" presetID="22" presetClass="entr" presetSubtype="4"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wipe(down)">
                                      <p:cBhvr>
                                        <p:cTn id="1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56">
            <a:extLst>
              <a:ext uri="{FF2B5EF4-FFF2-40B4-BE49-F238E27FC236}">
                <a16:creationId xmlns="" xmlns:a16="http://schemas.microsoft.com/office/drawing/2014/main" id="{E92DA8CC-F6B6-41D3-BF4B-2DE44DE17CFD}"/>
              </a:ext>
            </a:extLst>
          </p:cNvPr>
          <p:cNvSpPr txBox="1">
            <a:spLocks noChangeArrowheads="1"/>
          </p:cNvSpPr>
          <p:nvPr/>
        </p:nvSpPr>
        <p:spPr bwMode="auto">
          <a:xfrm>
            <a:off x="3059832" y="555526"/>
            <a:ext cx="3481868" cy="584775"/>
          </a:xfrm>
          <a:prstGeom prst="rect">
            <a:avLst/>
          </a:prstGeom>
          <a:noFill/>
          <a:ln>
            <a:noFill/>
          </a:ln>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b="1" dirty="0">
                <a:solidFill>
                  <a:srgbClr val="FF0000"/>
                </a:solidFill>
                <a:latin typeface="楷体" pitchFamily="49" charset="-122"/>
                <a:ea typeface="楷体" pitchFamily="49" charset="-122"/>
              </a:rPr>
              <a:t>（一）粉刷</a:t>
            </a:r>
            <a:r>
              <a:rPr lang="zh-CN" altLang="en-US" b="1" dirty="0" smtClean="0">
                <a:solidFill>
                  <a:srgbClr val="FF0000"/>
                </a:solidFill>
                <a:latin typeface="楷体" pitchFamily="49" charset="-122"/>
                <a:ea typeface="楷体" pitchFamily="49" charset="-122"/>
              </a:rPr>
              <a:t>墙壁</a:t>
            </a:r>
            <a:endParaRPr lang="zh-CN" altLang="en-US" b="1" dirty="0">
              <a:solidFill>
                <a:srgbClr val="FF0000"/>
              </a:solidFill>
              <a:latin typeface="楷体" pitchFamily="49" charset="-122"/>
              <a:ea typeface="楷体" pitchFamily="49" charset="-122"/>
            </a:endParaRPr>
          </a:p>
        </p:txBody>
      </p:sp>
      <p:pic>
        <p:nvPicPr>
          <p:cNvPr id="13" name="PY32.EPS" descr="id:2147514585;FounderCES">
            <a:extLst>
              <a:ext uri="{FF2B5EF4-FFF2-40B4-BE49-F238E27FC236}">
                <a16:creationId xmlns="" xmlns:a16="http://schemas.microsoft.com/office/drawing/2014/main" id="{7C5AA797-C70F-4180-BBD8-2DCD8156EF4C}"/>
              </a:ext>
            </a:extLst>
          </p:cNvPr>
          <p:cNvPicPr/>
          <p:nvPr/>
        </p:nvPicPr>
        <p:blipFill>
          <a:blip r:embed="rId2"/>
          <a:stretch>
            <a:fillRect/>
          </a:stretch>
        </p:blipFill>
        <p:spPr>
          <a:xfrm>
            <a:off x="2146989" y="1470791"/>
            <a:ext cx="4850021" cy="1677023"/>
          </a:xfrm>
          <a:prstGeom prst="rect">
            <a:avLst/>
          </a:prstGeom>
        </p:spPr>
      </p:pic>
      <p:sp>
        <p:nvSpPr>
          <p:cNvPr id="17" name="TextBox 56">
            <a:extLst>
              <a:ext uri="{FF2B5EF4-FFF2-40B4-BE49-F238E27FC236}">
                <a16:creationId xmlns="" xmlns:a16="http://schemas.microsoft.com/office/drawing/2014/main" id="{03D1A62D-3839-4BFD-B4FA-3CB3B7BF864E}"/>
              </a:ext>
            </a:extLst>
          </p:cNvPr>
          <p:cNvSpPr txBox="1">
            <a:spLocks noChangeArrowheads="1"/>
          </p:cNvSpPr>
          <p:nvPr/>
        </p:nvSpPr>
        <p:spPr bwMode="auto">
          <a:xfrm>
            <a:off x="755576" y="1059582"/>
            <a:ext cx="8090428" cy="523220"/>
          </a:xfrm>
          <a:prstGeom prst="rect">
            <a:avLst/>
          </a:prstGeom>
          <a:noFill/>
          <a:ln>
            <a:noFill/>
          </a:ln>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2800" b="1" dirty="0">
                <a:latin typeface="楷体" pitchFamily="49" charset="-122"/>
                <a:ea typeface="楷体" pitchFamily="49" charset="-122"/>
              </a:rPr>
              <a:t>红红的卧室如下图所示，卧室有一扇窗户和一扇门。</a:t>
            </a:r>
          </a:p>
        </p:txBody>
      </p:sp>
      <p:pic>
        <p:nvPicPr>
          <p:cNvPr id="20" name="Picture 3">
            <a:extLst>
              <a:ext uri="{FF2B5EF4-FFF2-40B4-BE49-F238E27FC236}">
                <a16:creationId xmlns="" xmlns:a16="http://schemas.microsoft.com/office/drawing/2014/main" id="{5BD99C82-BFAF-4AB6-ACF1-F34E9E0EF95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755576" y="2859782"/>
            <a:ext cx="909138" cy="9787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对话气泡: 圆角矩形 20">
            <a:extLst>
              <a:ext uri="{FF2B5EF4-FFF2-40B4-BE49-F238E27FC236}">
                <a16:creationId xmlns="" xmlns:a16="http://schemas.microsoft.com/office/drawing/2014/main" id="{ECD307C8-B7FB-4888-80AB-F14EEB4510DA}"/>
              </a:ext>
            </a:extLst>
          </p:cNvPr>
          <p:cNvSpPr/>
          <p:nvPr/>
        </p:nvSpPr>
        <p:spPr>
          <a:xfrm>
            <a:off x="1979712" y="3202563"/>
            <a:ext cx="4850020" cy="665331"/>
          </a:xfrm>
          <a:prstGeom prst="wedgeRoundRectCallout">
            <a:avLst>
              <a:gd name="adj1" fmla="val -55542"/>
              <a:gd name="adj2" fmla="val -43133"/>
              <a:gd name="adj3" fmla="val 16667"/>
            </a:avLst>
          </a:prstGeom>
          <a:solidFill>
            <a:schemeClr val="bg1"/>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spcBef>
                <a:spcPct val="0"/>
              </a:spcBef>
              <a:spcAft>
                <a:spcPts val="0"/>
              </a:spcAft>
            </a:pPr>
            <a:r>
              <a:rPr lang="zh-CN" altLang="zh-CN" sz="2000" b="1" dirty="0">
                <a:solidFill>
                  <a:schemeClr val="tx1"/>
                </a:solidFill>
                <a:latin typeface="楷体" pitchFamily="49" charset="-122"/>
                <a:ea typeface="楷体" pitchFamily="49" charset="-122"/>
              </a:rPr>
              <a:t>粉刷面积应该是卧室的屋顶面积和四壁面积减去一扇窗户和一扇门的面积。</a:t>
            </a:r>
          </a:p>
        </p:txBody>
      </p:sp>
      <p:sp>
        <p:nvSpPr>
          <p:cNvPr id="22" name="TextBox 56">
            <a:extLst>
              <a:ext uri="{FF2B5EF4-FFF2-40B4-BE49-F238E27FC236}">
                <a16:creationId xmlns="" xmlns:a16="http://schemas.microsoft.com/office/drawing/2014/main" id="{5E7FD953-D193-40EE-8C48-E491344D11B5}"/>
              </a:ext>
            </a:extLst>
          </p:cNvPr>
          <p:cNvSpPr txBox="1">
            <a:spLocks noChangeArrowheads="1"/>
          </p:cNvSpPr>
          <p:nvPr/>
        </p:nvSpPr>
        <p:spPr bwMode="auto">
          <a:xfrm>
            <a:off x="971600" y="3867894"/>
            <a:ext cx="6984776" cy="461665"/>
          </a:xfrm>
          <a:prstGeom prst="rect">
            <a:avLst/>
          </a:prstGeom>
          <a:noFill/>
          <a:ln>
            <a:noFill/>
          </a:ln>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spcBef>
                <a:spcPct val="0"/>
              </a:spcBef>
              <a:spcAft>
                <a:spcPts val="0"/>
              </a:spcAft>
              <a:buNone/>
            </a:pPr>
            <a:r>
              <a:rPr lang="en-US" altLang="zh-CN" sz="2400" b="1" dirty="0">
                <a:solidFill>
                  <a:srgbClr val="FF0000"/>
                </a:solidFill>
                <a:latin typeface="楷体" pitchFamily="49" charset="-122"/>
                <a:ea typeface="楷体" pitchFamily="49" charset="-122"/>
              </a:rPr>
              <a:t>3×4+(3+4)×2×2.6-1.2×1.5-2×0.8=45(</a:t>
            </a:r>
            <a:r>
              <a:rPr lang="zh-CN" altLang="zh-CN" sz="2400" b="1" dirty="0">
                <a:solidFill>
                  <a:srgbClr val="FF0000"/>
                </a:solidFill>
                <a:latin typeface="楷体" pitchFamily="49" charset="-122"/>
                <a:ea typeface="楷体" pitchFamily="49" charset="-122"/>
              </a:rPr>
              <a:t>平方米</a:t>
            </a:r>
            <a:r>
              <a:rPr lang="en-US" altLang="zh-CN" sz="2400" b="1" dirty="0">
                <a:solidFill>
                  <a:srgbClr val="FF0000"/>
                </a:solidFill>
                <a:latin typeface="楷体" pitchFamily="49" charset="-122"/>
                <a:ea typeface="楷体" pitchFamily="49" charset="-122"/>
              </a:rPr>
              <a:t>)</a:t>
            </a:r>
            <a:endParaRPr lang="zh-CN" altLang="zh-CN" sz="2400" b="1" dirty="0">
              <a:solidFill>
                <a:srgbClr val="FF0000"/>
              </a:solidFill>
              <a:latin typeface="楷体" pitchFamily="49" charset="-122"/>
              <a:ea typeface="楷体" pitchFamily="49" charset="-122"/>
            </a:endParaRPr>
          </a:p>
        </p:txBody>
      </p:sp>
      <p:sp>
        <p:nvSpPr>
          <p:cNvPr id="23" name="TextBox 56">
            <a:extLst>
              <a:ext uri="{FF2B5EF4-FFF2-40B4-BE49-F238E27FC236}">
                <a16:creationId xmlns="" xmlns:a16="http://schemas.microsoft.com/office/drawing/2014/main" id="{C168D6C3-8183-4EEE-8C90-589C4C95E4CB}"/>
              </a:ext>
            </a:extLst>
          </p:cNvPr>
          <p:cNvSpPr txBox="1">
            <a:spLocks noChangeArrowheads="1"/>
          </p:cNvSpPr>
          <p:nvPr/>
        </p:nvSpPr>
        <p:spPr bwMode="auto">
          <a:xfrm>
            <a:off x="2543034" y="4297021"/>
            <a:ext cx="3829166" cy="461665"/>
          </a:xfrm>
          <a:prstGeom prst="rect">
            <a:avLst/>
          </a:prstGeom>
          <a:noFill/>
          <a:ln>
            <a:noFill/>
          </a:ln>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spcBef>
                <a:spcPct val="0"/>
              </a:spcBef>
              <a:spcAft>
                <a:spcPts val="0"/>
              </a:spcAft>
              <a:buNone/>
            </a:pPr>
            <a:r>
              <a:rPr lang="zh-CN" altLang="zh-CN" sz="2400" b="1" dirty="0">
                <a:solidFill>
                  <a:srgbClr val="FF0000"/>
                </a:solidFill>
                <a:latin typeface="楷体" pitchFamily="49" charset="-122"/>
                <a:ea typeface="楷体" pitchFamily="49" charset="-122"/>
              </a:rPr>
              <a:t>答</a:t>
            </a:r>
            <a:r>
              <a:rPr lang="en-US" altLang="zh-CN" sz="2400" b="1" dirty="0">
                <a:solidFill>
                  <a:srgbClr val="FF0000"/>
                </a:solidFill>
                <a:latin typeface="楷体" pitchFamily="49" charset="-122"/>
                <a:ea typeface="楷体" pitchFamily="49" charset="-122"/>
              </a:rPr>
              <a:t>:</a:t>
            </a:r>
            <a:r>
              <a:rPr lang="zh-CN" altLang="zh-CN" sz="2400" b="1" dirty="0">
                <a:solidFill>
                  <a:srgbClr val="FF0000"/>
                </a:solidFill>
                <a:latin typeface="楷体" pitchFamily="49" charset="-122"/>
                <a:ea typeface="楷体" pitchFamily="49" charset="-122"/>
              </a:rPr>
              <a:t>粉刷面积为</a:t>
            </a:r>
            <a:r>
              <a:rPr lang="en-US" altLang="zh-CN" sz="2400" b="1" dirty="0">
                <a:solidFill>
                  <a:srgbClr val="FF0000"/>
                </a:solidFill>
                <a:latin typeface="楷体" pitchFamily="49" charset="-122"/>
                <a:ea typeface="楷体" pitchFamily="49" charset="-122"/>
              </a:rPr>
              <a:t>45</a:t>
            </a:r>
            <a:r>
              <a:rPr lang="zh-CN" altLang="zh-CN" sz="2400" b="1" dirty="0">
                <a:solidFill>
                  <a:srgbClr val="FF0000"/>
                </a:solidFill>
                <a:latin typeface="楷体" pitchFamily="49" charset="-122"/>
                <a:ea typeface="楷体" pitchFamily="49" charset="-122"/>
              </a:rPr>
              <a:t>平方米。</a:t>
            </a:r>
          </a:p>
        </p:txBody>
      </p:sp>
      <p:pic>
        <p:nvPicPr>
          <p:cNvPr id="18" name="图片 1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2083" y="479078"/>
            <a:ext cx="366860" cy="456339"/>
          </a:xfrm>
          <a:prstGeom prst="rect">
            <a:avLst/>
          </a:prstGeom>
        </p:spPr>
      </p:pic>
      <p:sp>
        <p:nvSpPr>
          <p:cNvPr id="19" name="文本框 14"/>
          <p:cNvSpPr txBox="1"/>
          <p:nvPr/>
        </p:nvSpPr>
        <p:spPr>
          <a:xfrm>
            <a:off x="611560" y="439395"/>
            <a:ext cx="1847212" cy="561692"/>
          </a:xfrm>
          <a:prstGeom prst="rect">
            <a:avLst/>
          </a:prstGeom>
          <a:noFill/>
        </p:spPr>
        <p:txBody>
          <a:bodyPr wrap="square" lIns="68580" tIns="34290" rIns="68580" bIns="34290" rtlCol="0">
            <a:spAutoFit/>
          </a:bodyPr>
          <a:lstStyle/>
          <a:p>
            <a:r>
              <a:rPr lang="zh-CN" altLang="en-US" sz="3200" b="1" dirty="0" smtClean="0">
                <a:solidFill>
                  <a:srgbClr val="875000"/>
                </a:solidFill>
                <a:latin typeface="幼圆" pitchFamily="49" charset="-122"/>
                <a:ea typeface="幼圆" pitchFamily="49" charset="-122"/>
              </a:rPr>
              <a:t>活动探究</a:t>
            </a:r>
            <a:endParaRPr lang="zh-CN" altLang="en-US" sz="3200" b="1" dirty="0">
              <a:solidFill>
                <a:srgbClr val="875000"/>
              </a:solidFill>
              <a:latin typeface="幼圆" pitchFamily="49" charset="-122"/>
              <a:ea typeface="幼圆" pitchFamily="49" charset="-122"/>
            </a:endParaRPr>
          </a:p>
        </p:txBody>
      </p:sp>
      <p:grpSp>
        <p:nvGrpSpPr>
          <p:cNvPr id="24" name="组合 23"/>
          <p:cNvGrpSpPr/>
          <p:nvPr/>
        </p:nvGrpSpPr>
        <p:grpSpPr>
          <a:xfrm>
            <a:off x="7812970" y="4471584"/>
            <a:ext cx="1105042" cy="370719"/>
            <a:chOff x="7643422" y="4681236"/>
            <a:chExt cx="1105042" cy="370719"/>
          </a:xfrm>
        </p:grpSpPr>
        <p:pic>
          <p:nvPicPr>
            <p:cNvPr id="25" name="图片 24">
              <a:hlinkClick r:id="rId5" action="ppaction://hlinksldjump"/>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643422" y="4713389"/>
              <a:ext cx="1105042" cy="338566"/>
            </a:xfrm>
            <a:prstGeom prst="rect">
              <a:avLst/>
            </a:prstGeom>
          </p:spPr>
        </p:pic>
        <p:sp>
          <p:nvSpPr>
            <p:cNvPr id="26" name="文本框 26">
              <a:hlinkClick r:id="rId7" action="ppaction://hlinksldjump"/>
            </p:cNvPr>
            <p:cNvSpPr txBox="1"/>
            <p:nvPr/>
          </p:nvSpPr>
          <p:spPr>
            <a:xfrm>
              <a:off x="7763282" y="4681236"/>
              <a:ext cx="646331" cy="369332"/>
            </a:xfrm>
            <a:prstGeom prst="rect">
              <a:avLst/>
            </a:prstGeom>
            <a:noFill/>
          </p:spPr>
          <p:txBody>
            <a:bodyPr wrap="none" rtlCol="0">
              <a:spAutoFit/>
            </a:bodyPr>
            <a:lstStyle/>
            <a:p>
              <a:r>
                <a:rPr kumimoji="1" lang="zh-CN" altLang="en-US" sz="1800" dirty="0">
                  <a:solidFill>
                    <a:prstClr val="black"/>
                  </a:solidFill>
                  <a:latin typeface="黑体" pitchFamily="49" charset="-122"/>
                  <a:ea typeface="黑体" pitchFamily="49" charset="-122"/>
                </a:rPr>
                <a:t>返回</a:t>
              </a:r>
            </a:p>
          </p:txBody>
        </p:sp>
      </p:grpSp>
    </p:spTree>
    <p:extLst>
      <p:ext uri="{BB962C8B-B14F-4D97-AF65-F5344CB8AC3E}">
        <p14:creationId xmlns:p14="http://schemas.microsoft.com/office/powerpoint/2010/main" val="46227946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0-#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4" fill="hold" grpId="0" nodeType="after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ipe(down)">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wipe(left)">
                                      <p:cBhvr>
                                        <p:cTn id="17" dur="500"/>
                                        <p:tgtEl>
                                          <p:spTgt spid="2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wipe(left)">
                                      <p:cBhvr>
                                        <p:cTn id="2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p:bldP spid="2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2">
            <a:extLst>
              <a:ext uri="{FF2B5EF4-FFF2-40B4-BE49-F238E27FC236}">
                <a16:creationId xmlns="" xmlns:a16="http://schemas.microsoft.com/office/drawing/2014/main" id="{4FD0906E-2557-46AF-9785-7ACDFBCFDAA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118613" y="1971068"/>
            <a:ext cx="1007540" cy="12235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TextBox 56">
            <a:extLst>
              <a:ext uri="{FF2B5EF4-FFF2-40B4-BE49-F238E27FC236}">
                <a16:creationId xmlns="" xmlns:a16="http://schemas.microsoft.com/office/drawing/2014/main" id="{03D1A62D-3839-4BFD-B4FA-3CB3B7BF864E}"/>
              </a:ext>
            </a:extLst>
          </p:cNvPr>
          <p:cNvSpPr txBox="1">
            <a:spLocks noChangeArrowheads="1"/>
          </p:cNvSpPr>
          <p:nvPr/>
        </p:nvSpPr>
        <p:spPr bwMode="auto">
          <a:xfrm>
            <a:off x="495511" y="825555"/>
            <a:ext cx="8252953" cy="954107"/>
          </a:xfrm>
          <a:prstGeom prst="rect">
            <a:avLst/>
          </a:prstGeom>
          <a:noFill/>
          <a:ln>
            <a:noFill/>
          </a:ln>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2800" b="1" dirty="0" smtClean="0">
                <a:latin typeface="楷体" pitchFamily="49" charset="-122"/>
                <a:ea typeface="楷体" pitchFamily="49" charset="-122"/>
              </a:rPr>
              <a:t>据</a:t>
            </a:r>
            <a:r>
              <a:rPr lang="zh-CN" altLang="en-US" sz="2800" b="1" dirty="0">
                <a:latin typeface="楷体" pitchFamily="49" charset="-122"/>
                <a:ea typeface="楷体" pitchFamily="49" charset="-122"/>
              </a:rPr>
              <a:t>装修工人介绍，新房墙壁至少粉刷两遍，第一遍每平方米需要涂料</a:t>
            </a:r>
            <a:r>
              <a:rPr lang="en-US" altLang="zh-CN" sz="2800" b="1" dirty="0">
                <a:latin typeface="楷体" pitchFamily="49" charset="-122"/>
                <a:ea typeface="楷体" pitchFamily="49" charset="-122"/>
              </a:rPr>
              <a:t>0.5</a:t>
            </a:r>
            <a:r>
              <a:rPr lang="zh-CN" altLang="en-US" sz="2800" b="1" dirty="0">
                <a:latin typeface="楷体" pitchFamily="49" charset="-122"/>
                <a:ea typeface="楷体" pitchFamily="49" charset="-122"/>
              </a:rPr>
              <a:t>升。一共需要多少升涂料？</a:t>
            </a:r>
          </a:p>
        </p:txBody>
      </p:sp>
      <mc:AlternateContent xmlns:mc="http://schemas.openxmlformats.org/markup-compatibility/2006">
        <mc:Choice xmlns:a14="http://schemas.microsoft.com/office/drawing/2010/main" Requires="a14">
          <p:sp>
            <p:nvSpPr>
              <p:cNvPr id="22" name="TextBox 56">
                <a:extLst>
                  <a:ext uri="{FF2B5EF4-FFF2-40B4-BE49-F238E27FC236}">
                    <a16:creationId xmlns="" xmlns:a16="http://schemas.microsoft.com/office/drawing/2014/main" id="{5E7FD953-D193-40EE-8C48-E491344D11B5}"/>
                  </a:ext>
                </a:extLst>
              </p:cNvPr>
              <p:cNvSpPr txBox="1">
                <a:spLocks noChangeArrowheads="1"/>
              </p:cNvSpPr>
              <p:nvPr/>
            </p:nvSpPr>
            <p:spPr bwMode="auto">
              <a:xfrm>
                <a:off x="2388635" y="3654894"/>
                <a:ext cx="3695533" cy="645048"/>
              </a:xfrm>
              <a:prstGeom prst="rect">
                <a:avLst/>
              </a:prstGeom>
              <a:noFill/>
              <a:ln>
                <a:noFill/>
              </a:ln>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spcAft>
                    <a:spcPts val="0"/>
                  </a:spcAft>
                  <a:buNone/>
                </a:pPr>
                <a:r>
                  <a:rPr lang="en-US" altLang="zh-CN" sz="2400" b="1" dirty="0" smtClean="0">
                    <a:solidFill>
                      <a:srgbClr val="FF0000"/>
                    </a:solidFill>
                    <a:latin typeface="楷体" pitchFamily="49" charset="-122"/>
                    <a:ea typeface="楷体" pitchFamily="49" charset="-122"/>
                  </a:rPr>
                  <a:t>45×</a:t>
                </a:r>
                <a14:m>
                  <m:oMath xmlns:m="http://schemas.openxmlformats.org/officeDocument/2006/math">
                    <m:d>
                      <m:dPr>
                        <m:ctrlPr>
                          <a:rPr lang="zh-CN" altLang="zh-CN" sz="2400" b="1" i="1">
                            <a:solidFill>
                              <a:srgbClr val="FF0000"/>
                            </a:solidFill>
                            <a:latin typeface="Cambria Math"/>
                            <a:ea typeface="楷体" pitchFamily="49" charset="-122"/>
                          </a:rPr>
                        </m:ctrlPr>
                      </m:dPr>
                      <m:e>
                        <m:r>
                          <a:rPr lang="en-US" altLang="zh-CN" sz="2400" b="1" i="1">
                            <a:solidFill>
                              <a:srgbClr val="FF0000"/>
                            </a:solidFill>
                            <a:latin typeface="Cambria Math" panose="02040503050406030204" pitchFamily="18" charset="0"/>
                            <a:ea typeface="楷体" pitchFamily="49" charset="-122"/>
                          </a:rPr>
                          <m:t>𝟎</m:t>
                        </m:r>
                        <m:r>
                          <m:rPr>
                            <m:nor/>
                          </m:rPr>
                          <a:rPr lang="en-US" altLang="zh-CN" sz="2400" b="1">
                            <a:solidFill>
                              <a:srgbClr val="FF0000"/>
                            </a:solidFill>
                            <a:latin typeface="楷体" pitchFamily="49" charset="-122"/>
                            <a:ea typeface="楷体" pitchFamily="49" charset="-122"/>
                          </a:rPr>
                          <m:t>.</m:t>
                        </m:r>
                        <m:r>
                          <a:rPr lang="en-US" altLang="zh-CN" sz="2400" b="1" i="1">
                            <a:solidFill>
                              <a:srgbClr val="FF0000"/>
                            </a:solidFill>
                            <a:latin typeface="Cambria Math" panose="02040503050406030204" pitchFamily="18" charset="0"/>
                            <a:ea typeface="楷体" pitchFamily="49" charset="-122"/>
                          </a:rPr>
                          <m:t>𝟓</m:t>
                        </m:r>
                        <m:r>
                          <a:rPr lang="en-US" altLang="zh-CN" sz="2400" b="1">
                            <a:solidFill>
                              <a:srgbClr val="FF0000"/>
                            </a:solidFill>
                            <a:latin typeface="Cambria Math" panose="02040503050406030204" pitchFamily="18" charset="0"/>
                            <a:ea typeface="楷体" pitchFamily="49" charset="-122"/>
                          </a:rPr>
                          <m:t>+</m:t>
                        </m:r>
                        <m:f>
                          <m:fPr>
                            <m:ctrlPr>
                              <a:rPr lang="zh-CN" altLang="zh-CN" sz="2400" b="1" i="1">
                                <a:solidFill>
                                  <a:srgbClr val="FF0000"/>
                                </a:solidFill>
                                <a:latin typeface="Cambria Math"/>
                                <a:ea typeface="楷体" pitchFamily="49" charset="-122"/>
                              </a:rPr>
                            </m:ctrlPr>
                          </m:fPr>
                          <m:num>
                            <m:r>
                              <a:rPr lang="en-US" altLang="zh-CN" sz="2400" b="1" i="1">
                                <a:solidFill>
                                  <a:srgbClr val="FF0000"/>
                                </a:solidFill>
                                <a:latin typeface="Cambria Math" panose="02040503050406030204" pitchFamily="18" charset="0"/>
                                <a:ea typeface="楷体" pitchFamily="49" charset="-122"/>
                              </a:rPr>
                              <m:t>𝟏</m:t>
                            </m:r>
                          </m:num>
                          <m:den>
                            <m:r>
                              <a:rPr lang="en-US" altLang="zh-CN" sz="2400" b="1" i="1">
                                <a:solidFill>
                                  <a:srgbClr val="FF0000"/>
                                </a:solidFill>
                                <a:latin typeface="Cambria Math" panose="02040503050406030204" pitchFamily="18" charset="0"/>
                                <a:ea typeface="楷体" pitchFamily="49" charset="-122"/>
                              </a:rPr>
                              <m:t>𝟑</m:t>
                            </m:r>
                          </m:den>
                        </m:f>
                      </m:e>
                    </m:d>
                  </m:oMath>
                </a14:m>
                <a:r>
                  <a:rPr lang="en-US" altLang="zh-CN" sz="2400" b="1" dirty="0">
                    <a:solidFill>
                      <a:srgbClr val="FF0000"/>
                    </a:solidFill>
                    <a:latin typeface="楷体" pitchFamily="49" charset="-122"/>
                    <a:ea typeface="楷体" pitchFamily="49" charset="-122"/>
                  </a:rPr>
                  <a:t>=37.5(</a:t>
                </a:r>
                <a:r>
                  <a:rPr lang="zh-CN" altLang="zh-CN" sz="2400" b="1" dirty="0">
                    <a:solidFill>
                      <a:srgbClr val="FF0000"/>
                    </a:solidFill>
                    <a:latin typeface="楷体" pitchFamily="49" charset="-122"/>
                    <a:ea typeface="楷体" pitchFamily="49" charset="-122"/>
                  </a:rPr>
                  <a:t>升</a:t>
                </a:r>
                <a:r>
                  <a:rPr lang="en-US" altLang="zh-CN" sz="2400" b="1" dirty="0">
                    <a:solidFill>
                      <a:srgbClr val="FF0000"/>
                    </a:solidFill>
                    <a:latin typeface="楷体" pitchFamily="49" charset="-122"/>
                    <a:ea typeface="楷体" pitchFamily="49" charset="-122"/>
                  </a:rPr>
                  <a:t>)</a:t>
                </a:r>
                <a:endParaRPr lang="zh-CN" altLang="zh-CN" sz="2400" b="1" dirty="0">
                  <a:solidFill>
                    <a:srgbClr val="FF0000"/>
                  </a:solidFill>
                  <a:latin typeface="楷体" pitchFamily="49" charset="-122"/>
                  <a:ea typeface="楷体" pitchFamily="49" charset="-122"/>
                </a:endParaRPr>
              </a:p>
            </p:txBody>
          </p:sp>
        </mc:Choice>
        <mc:Fallback>
          <p:sp>
            <p:nvSpPr>
              <p:cNvPr id="22" name="TextBox 56">
                <a:extLst>
                  <a:ext uri="{FF2B5EF4-FFF2-40B4-BE49-F238E27FC236}">
                    <a16:creationId xmlns="" xmlns:a16="http://schemas.microsoft.com/office/drawing/2014/main" xmlns:a14="http://schemas.microsoft.com/office/drawing/2010/main" id="{5E7FD953-D193-40EE-8C48-E491344D11B5}"/>
                  </a:ext>
                </a:extLst>
              </p:cNvPr>
              <p:cNvSpPr txBox="1">
                <a:spLocks noRot="1" noChangeAspect="1" noMove="1" noResize="1" noEditPoints="1" noAdjustHandles="1" noChangeArrowheads="1" noChangeShapeType="1" noTextEdit="1"/>
              </p:cNvSpPr>
              <p:nvPr/>
            </p:nvSpPr>
            <p:spPr bwMode="auto">
              <a:xfrm>
                <a:off x="2388635" y="3654894"/>
                <a:ext cx="3695533" cy="645048"/>
              </a:xfrm>
              <a:prstGeom prst="rect">
                <a:avLst/>
              </a:prstGeom>
              <a:blipFill rotWithShape="1">
                <a:blip r:embed="rId3"/>
                <a:stretch>
                  <a:fillRect l="-2640" b="-3810"/>
                </a:stretch>
              </a:blipFill>
              <a:ln>
                <a:noFill/>
              </a:ln>
              <a:extLst/>
            </p:spPr>
            <p:txBody>
              <a:bodyPr/>
              <a:lstStyle/>
              <a:p>
                <a:r>
                  <a:rPr lang="zh-CN" altLang="en-US">
                    <a:noFill/>
                  </a:rPr>
                  <a:t> </a:t>
                </a:r>
              </a:p>
            </p:txBody>
          </p:sp>
        </mc:Fallback>
      </mc:AlternateContent>
      <p:sp>
        <p:nvSpPr>
          <p:cNvPr id="23" name="TextBox 56">
            <a:extLst>
              <a:ext uri="{FF2B5EF4-FFF2-40B4-BE49-F238E27FC236}">
                <a16:creationId xmlns="" xmlns:a16="http://schemas.microsoft.com/office/drawing/2014/main" id="{C168D6C3-8183-4EEE-8C90-589C4C95E4CB}"/>
              </a:ext>
            </a:extLst>
          </p:cNvPr>
          <p:cNvSpPr txBox="1">
            <a:spLocks noChangeArrowheads="1"/>
          </p:cNvSpPr>
          <p:nvPr/>
        </p:nvSpPr>
        <p:spPr bwMode="auto">
          <a:xfrm>
            <a:off x="2195736" y="4227934"/>
            <a:ext cx="4464496" cy="523220"/>
          </a:xfrm>
          <a:prstGeom prst="rect">
            <a:avLst/>
          </a:prstGeom>
          <a:noFill/>
          <a:ln>
            <a:noFill/>
          </a:ln>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spcAft>
                <a:spcPts val="0"/>
              </a:spcAft>
              <a:buNone/>
            </a:pPr>
            <a:r>
              <a:rPr lang="zh-CN" altLang="zh-CN" sz="2800" b="1" dirty="0">
                <a:solidFill>
                  <a:srgbClr val="FF0000"/>
                </a:solidFill>
                <a:latin typeface="楷体" pitchFamily="49" charset="-122"/>
                <a:ea typeface="楷体" pitchFamily="49" charset="-122"/>
              </a:rPr>
              <a:t>答</a:t>
            </a:r>
            <a:r>
              <a:rPr lang="en-US" altLang="zh-CN" sz="2800" b="1" dirty="0">
                <a:solidFill>
                  <a:srgbClr val="FF0000"/>
                </a:solidFill>
                <a:latin typeface="楷体" pitchFamily="49" charset="-122"/>
                <a:ea typeface="楷体" pitchFamily="49" charset="-122"/>
              </a:rPr>
              <a:t>:</a:t>
            </a:r>
            <a:r>
              <a:rPr lang="zh-CN" altLang="zh-CN" sz="2800" b="1" dirty="0">
                <a:solidFill>
                  <a:srgbClr val="FF0000"/>
                </a:solidFill>
                <a:latin typeface="楷体" pitchFamily="49" charset="-122"/>
                <a:ea typeface="楷体" pitchFamily="49" charset="-122"/>
              </a:rPr>
              <a:t>一共需要</a:t>
            </a:r>
            <a:r>
              <a:rPr lang="en-US" altLang="zh-CN" sz="2800" b="1" dirty="0">
                <a:solidFill>
                  <a:srgbClr val="FF0000"/>
                </a:solidFill>
                <a:latin typeface="楷体" pitchFamily="49" charset="-122"/>
                <a:ea typeface="楷体" pitchFamily="49" charset="-122"/>
              </a:rPr>
              <a:t>37.5</a:t>
            </a:r>
            <a:r>
              <a:rPr lang="zh-CN" altLang="zh-CN" sz="2800" b="1" dirty="0">
                <a:solidFill>
                  <a:srgbClr val="FF0000"/>
                </a:solidFill>
                <a:latin typeface="楷体" pitchFamily="49" charset="-122"/>
                <a:ea typeface="楷体" pitchFamily="49" charset="-122"/>
              </a:rPr>
              <a:t>升涂料。</a:t>
            </a:r>
          </a:p>
        </p:txBody>
      </p:sp>
      <p:pic>
        <p:nvPicPr>
          <p:cNvPr id="3" name="图片 2">
            <a:extLst>
              <a:ext uri="{FF2B5EF4-FFF2-40B4-BE49-F238E27FC236}">
                <a16:creationId xmlns="" xmlns:a16="http://schemas.microsoft.com/office/drawing/2014/main" id="{858419D2-6AC1-4C11-9704-1A4E6326CBE7}"/>
              </a:ext>
            </a:extLst>
          </p:cNvPr>
          <p:cNvPicPr>
            <a:picLocks noChangeAspect="1"/>
          </p:cNvPicPr>
          <p:nvPr/>
        </p:nvPicPr>
        <p:blipFill>
          <a:blip r:embed="rId4"/>
          <a:stretch>
            <a:fillRect/>
          </a:stretch>
        </p:blipFill>
        <p:spPr>
          <a:xfrm>
            <a:off x="4909889" y="1779662"/>
            <a:ext cx="3838575" cy="1828800"/>
          </a:xfrm>
          <a:prstGeom prst="rect">
            <a:avLst/>
          </a:prstGeom>
        </p:spPr>
      </p:pic>
      <mc:AlternateContent xmlns:mc="http://schemas.openxmlformats.org/markup-compatibility/2006">
        <mc:Choice xmlns:a14="http://schemas.microsoft.com/office/drawing/2010/main" Requires="a14">
          <p:sp>
            <p:nvSpPr>
              <p:cNvPr id="21" name="对话气泡: 圆角矩形 20">
                <a:extLst>
                  <a:ext uri="{FF2B5EF4-FFF2-40B4-BE49-F238E27FC236}">
                    <a16:creationId xmlns="" xmlns:a16="http://schemas.microsoft.com/office/drawing/2014/main" id="{ECD307C8-B7FB-4888-80AB-F14EEB4510DA}"/>
                  </a:ext>
                </a:extLst>
              </p:cNvPr>
              <p:cNvSpPr/>
              <p:nvPr/>
            </p:nvSpPr>
            <p:spPr>
              <a:xfrm>
                <a:off x="1316064" y="1851670"/>
                <a:ext cx="3615976" cy="1756100"/>
              </a:xfrm>
              <a:prstGeom prst="wedgeRoundRectCallout">
                <a:avLst>
                  <a:gd name="adj1" fmla="val -60660"/>
                  <a:gd name="adj2" fmla="val -10279"/>
                  <a:gd name="adj3" fmla="val 16667"/>
                </a:avLst>
              </a:prstGeom>
              <a:solidFill>
                <a:schemeClr val="bg1"/>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spcAft>
                    <a:spcPts val="0"/>
                  </a:spcAft>
                </a:pPr>
                <a:r>
                  <a:rPr lang="zh-CN" altLang="zh-CN" sz="2000" b="1" dirty="0">
                    <a:solidFill>
                      <a:schemeClr val="tx1"/>
                    </a:solidFill>
                    <a:latin typeface="楷体" pitchFamily="49" charset="-122"/>
                    <a:ea typeface="楷体" pitchFamily="49" charset="-122"/>
                  </a:rPr>
                  <a:t>新房至少要粉刷两遍</a:t>
                </a:r>
                <a:r>
                  <a:rPr lang="en-US" altLang="zh-CN" sz="2000" b="1" dirty="0">
                    <a:solidFill>
                      <a:schemeClr val="tx1"/>
                    </a:solidFill>
                    <a:latin typeface="楷体" pitchFamily="49" charset="-122"/>
                    <a:ea typeface="楷体" pitchFamily="49" charset="-122"/>
                  </a:rPr>
                  <a:t>,</a:t>
                </a:r>
                <a:r>
                  <a:rPr lang="zh-CN" altLang="zh-CN" sz="2000" b="1" dirty="0">
                    <a:solidFill>
                      <a:schemeClr val="tx1"/>
                    </a:solidFill>
                    <a:latin typeface="楷体" pitchFamily="49" charset="-122"/>
                    <a:ea typeface="楷体" pitchFamily="49" charset="-122"/>
                  </a:rPr>
                  <a:t>第一遍每平方米需要涂料</a:t>
                </a:r>
                <a:r>
                  <a:rPr lang="en-US" altLang="zh-CN" sz="2000" b="1" dirty="0">
                    <a:solidFill>
                      <a:schemeClr val="tx1"/>
                    </a:solidFill>
                    <a:latin typeface="楷体" pitchFamily="49" charset="-122"/>
                    <a:ea typeface="楷体" pitchFamily="49" charset="-122"/>
                  </a:rPr>
                  <a:t>0.5</a:t>
                </a:r>
                <a:r>
                  <a:rPr lang="zh-CN" altLang="zh-CN" sz="2000" b="1" dirty="0">
                    <a:solidFill>
                      <a:schemeClr val="tx1"/>
                    </a:solidFill>
                    <a:latin typeface="楷体" pitchFamily="49" charset="-122"/>
                    <a:ea typeface="楷体" pitchFamily="49" charset="-122"/>
                  </a:rPr>
                  <a:t>升</a:t>
                </a:r>
                <a:r>
                  <a:rPr lang="en-US" altLang="zh-CN" sz="2000" b="1" dirty="0">
                    <a:solidFill>
                      <a:schemeClr val="tx1"/>
                    </a:solidFill>
                    <a:latin typeface="楷体" pitchFamily="49" charset="-122"/>
                    <a:ea typeface="楷体" pitchFamily="49" charset="-122"/>
                  </a:rPr>
                  <a:t>,</a:t>
                </a:r>
                <a:r>
                  <a:rPr lang="zh-CN" altLang="zh-CN" sz="2000" b="1" dirty="0">
                    <a:solidFill>
                      <a:schemeClr val="tx1"/>
                    </a:solidFill>
                    <a:latin typeface="楷体" pitchFamily="49" charset="-122"/>
                    <a:ea typeface="楷体" pitchFamily="49" charset="-122"/>
                  </a:rPr>
                  <a:t>第二遍用的涂料比第一遍省</a:t>
                </a:r>
                <a14:m>
                  <m:oMath xmlns:m="http://schemas.openxmlformats.org/officeDocument/2006/math">
                    <m:f>
                      <m:fPr>
                        <m:ctrlPr>
                          <a:rPr lang="zh-CN" altLang="zh-CN" sz="2000" b="1" i="1">
                            <a:solidFill>
                              <a:schemeClr val="tx1"/>
                            </a:solidFill>
                            <a:latin typeface="Cambria Math"/>
                            <a:ea typeface="楷体" pitchFamily="49" charset="-122"/>
                          </a:rPr>
                        </m:ctrlPr>
                      </m:fPr>
                      <m:num>
                        <m:r>
                          <a:rPr lang="en-US" altLang="zh-CN" sz="2000" b="1" i="1">
                            <a:solidFill>
                              <a:schemeClr val="tx1"/>
                            </a:solidFill>
                            <a:latin typeface="Cambria Math" panose="02040503050406030204" pitchFamily="18" charset="0"/>
                            <a:ea typeface="楷体" pitchFamily="49" charset="-122"/>
                          </a:rPr>
                          <m:t>𝟏</m:t>
                        </m:r>
                      </m:num>
                      <m:den>
                        <m:r>
                          <a:rPr lang="en-US" altLang="zh-CN" sz="2000" b="1" i="1">
                            <a:solidFill>
                              <a:schemeClr val="tx1"/>
                            </a:solidFill>
                            <a:latin typeface="Cambria Math" panose="02040503050406030204" pitchFamily="18" charset="0"/>
                            <a:ea typeface="楷体" pitchFamily="49" charset="-122"/>
                          </a:rPr>
                          <m:t>𝟑</m:t>
                        </m:r>
                      </m:den>
                    </m:f>
                  </m:oMath>
                </a14:m>
                <a:r>
                  <a:rPr lang="en-US" altLang="zh-CN" sz="2000" b="1" dirty="0">
                    <a:solidFill>
                      <a:schemeClr val="tx1"/>
                    </a:solidFill>
                    <a:latin typeface="楷体" pitchFamily="49" charset="-122"/>
                    <a:ea typeface="楷体" pitchFamily="49" charset="-122"/>
                  </a:rPr>
                  <a:t>,</a:t>
                </a:r>
                <a:r>
                  <a:rPr lang="zh-CN" altLang="zh-CN" sz="2000" b="1" dirty="0">
                    <a:solidFill>
                      <a:schemeClr val="tx1"/>
                    </a:solidFill>
                    <a:latin typeface="楷体" pitchFamily="49" charset="-122"/>
                    <a:ea typeface="楷体" pitchFamily="49" charset="-122"/>
                  </a:rPr>
                  <a:t>即</a:t>
                </a:r>
                <a:r>
                  <a:rPr lang="en-US" altLang="zh-CN" sz="2000" b="1" dirty="0">
                    <a:solidFill>
                      <a:schemeClr val="tx1"/>
                    </a:solidFill>
                    <a:latin typeface="楷体" pitchFamily="49" charset="-122"/>
                    <a:ea typeface="楷体" pitchFamily="49" charset="-122"/>
                  </a:rPr>
                  <a:t>0.5×</a:t>
                </a:r>
                <a14:m>
                  <m:oMath xmlns:m="http://schemas.openxmlformats.org/officeDocument/2006/math">
                    <m:d>
                      <m:dPr>
                        <m:ctrlPr>
                          <a:rPr lang="zh-CN" altLang="zh-CN" sz="2000" b="1" i="1">
                            <a:solidFill>
                              <a:schemeClr val="tx1"/>
                            </a:solidFill>
                            <a:latin typeface="Cambria Math"/>
                            <a:ea typeface="楷体" pitchFamily="49" charset="-122"/>
                          </a:rPr>
                        </m:ctrlPr>
                      </m:dPr>
                      <m:e>
                        <m:r>
                          <a:rPr lang="en-US" altLang="zh-CN" sz="2000" b="1" i="1">
                            <a:solidFill>
                              <a:schemeClr val="tx1"/>
                            </a:solidFill>
                            <a:latin typeface="Cambria Math" panose="02040503050406030204" pitchFamily="18" charset="0"/>
                            <a:ea typeface="楷体" pitchFamily="49" charset="-122"/>
                          </a:rPr>
                          <m:t>𝟏</m:t>
                        </m:r>
                        <m:r>
                          <m:rPr>
                            <m:nor/>
                          </m:rPr>
                          <a:rPr lang="en-US" altLang="zh-CN" sz="2000" b="1">
                            <a:solidFill>
                              <a:schemeClr val="tx1"/>
                            </a:solidFill>
                            <a:latin typeface="楷体" pitchFamily="49" charset="-122"/>
                            <a:ea typeface="楷体" pitchFamily="49" charset="-122"/>
                          </a:rPr>
                          <m:t>−</m:t>
                        </m:r>
                        <m:f>
                          <m:fPr>
                            <m:ctrlPr>
                              <a:rPr lang="zh-CN" altLang="zh-CN" sz="2000" b="1" i="1">
                                <a:solidFill>
                                  <a:schemeClr val="tx1"/>
                                </a:solidFill>
                                <a:latin typeface="Cambria Math"/>
                                <a:ea typeface="楷体" pitchFamily="49" charset="-122"/>
                              </a:rPr>
                            </m:ctrlPr>
                          </m:fPr>
                          <m:num>
                            <m:r>
                              <a:rPr lang="en-US" altLang="zh-CN" sz="2000" b="1" i="1">
                                <a:solidFill>
                                  <a:schemeClr val="tx1"/>
                                </a:solidFill>
                                <a:latin typeface="Cambria Math" panose="02040503050406030204" pitchFamily="18" charset="0"/>
                                <a:ea typeface="楷体" pitchFamily="49" charset="-122"/>
                              </a:rPr>
                              <m:t>𝟏</m:t>
                            </m:r>
                          </m:num>
                          <m:den>
                            <m:r>
                              <a:rPr lang="en-US" altLang="zh-CN" sz="2000" b="1" i="1">
                                <a:solidFill>
                                  <a:schemeClr val="tx1"/>
                                </a:solidFill>
                                <a:latin typeface="Cambria Math" panose="02040503050406030204" pitchFamily="18" charset="0"/>
                                <a:ea typeface="楷体" pitchFamily="49" charset="-122"/>
                              </a:rPr>
                              <m:t>𝟑</m:t>
                            </m:r>
                          </m:den>
                        </m:f>
                      </m:e>
                    </m:d>
                  </m:oMath>
                </a14:m>
                <a:r>
                  <a:rPr lang="en-US" altLang="zh-CN" sz="2000" b="1" dirty="0">
                    <a:solidFill>
                      <a:schemeClr val="tx1"/>
                    </a:solidFill>
                    <a:latin typeface="楷体" pitchFamily="49" charset="-122"/>
                    <a:ea typeface="楷体" pitchFamily="49" charset="-122"/>
                  </a:rPr>
                  <a:t>=</a:t>
                </a:r>
                <a14:m>
                  <m:oMath xmlns:m="http://schemas.openxmlformats.org/officeDocument/2006/math">
                    <m:f>
                      <m:fPr>
                        <m:ctrlPr>
                          <a:rPr lang="zh-CN" altLang="zh-CN" sz="2000" b="1" i="1">
                            <a:solidFill>
                              <a:schemeClr val="tx1"/>
                            </a:solidFill>
                            <a:latin typeface="Cambria Math"/>
                            <a:ea typeface="楷体" pitchFamily="49" charset="-122"/>
                          </a:rPr>
                        </m:ctrlPr>
                      </m:fPr>
                      <m:num>
                        <m:r>
                          <a:rPr lang="en-US" altLang="zh-CN" sz="2000" b="1" i="1">
                            <a:solidFill>
                              <a:schemeClr val="tx1"/>
                            </a:solidFill>
                            <a:latin typeface="Cambria Math" panose="02040503050406030204" pitchFamily="18" charset="0"/>
                            <a:ea typeface="楷体" pitchFamily="49" charset="-122"/>
                          </a:rPr>
                          <m:t>𝟏</m:t>
                        </m:r>
                      </m:num>
                      <m:den>
                        <m:r>
                          <a:rPr lang="en-US" altLang="zh-CN" sz="2000" b="1" i="1">
                            <a:solidFill>
                              <a:schemeClr val="tx1"/>
                            </a:solidFill>
                            <a:latin typeface="Cambria Math" panose="02040503050406030204" pitchFamily="18" charset="0"/>
                            <a:ea typeface="楷体" pitchFamily="49" charset="-122"/>
                          </a:rPr>
                          <m:t>𝟑</m:t>
                        </m:r>
                      </m:den>
                    </m:f>
                  </m:oMath>
                </a14:m>
                <a:r>
                  <a:rPr lang="en-US" altLang="zh-CN" sz="2000" b="1" dirty="0">
                    <a:solidFill>
                      <a:schemeClr val="tx1"/>
                    </a:solidFill>
                    <a:latin typeface="楷体" pitchFamily="49" charset="-122"/>
                    <a:ea typeface="楷体" pitchFamily="49" charset="-122"/>
                  </a:rPr>
                  <a:t>(</a:t>
                </a:r>
                <a:r>
                  <a:rPr lang="zh-CN" altLang="zh-CN" sz="2000" b="1" dirty="0">
                    <a:solidFill>
                      <a:schemeClr val="tx1"/>
                    </a:solidFill>
                    <a:latin typeface="楷体" pitchFamily="49" charset="-122"/>
                    <a:ea typeface="楷体" pitchFamily="49" charset="-122"/>
                  </a:rPr>
                  <a:t>升</a:t>
                </a:r>
                <a:r>
                  <a:rPr lang="en-US" altLang="zh-CN" sz="2000" b="1" dirty="0">
                    <a:solidFill>
                      <a:schemeClr val="tx1"/>
                    </a:solidFill>
                    <a:latin typeface="楷体" pitchFamily="49" charset="-122"/>
                    <a:ea typeface="楷体" pitchFamily="49" charset="-122"/>
                  </a:rPr>
                  <a:t>)</a:t>
                </a:r>
                <a:r>
                  <a:rPr lang="zh-CN" altLang="zh-CN" sz="2000" b="1" dirty="0">
                    <a:solidFill>
                      <a:schemeClr val="tx1"/>
                    </a:solidFill>
                    <a:latin typeface="楷体" pitchFamily="49" charset="-122"/>
                    <a:ea typeface="楷体" pitchFamily="49" charset="-122"/>
                  </a:rPr>
                  <a:t>。</a:t>
                </a:r>
              </a:p>
            </p:txBody>
          </p:sp>
        </mc:Choice>
        <mc:Fallback>
          <p:sp>
            <p:nvSpPr>
              <p:cNvPr id="21" name="对话气泡: 圆角矩形 20">
                <a:extLst>
                  <a:ext uri="{FF2B5EF4-FFF2-40B4-BE49-F238E27FC236}">
                    <a16:creationId xmlns="" xmlns:a16="http://schemas.microsoft.com/office/drawing/2014/main" xmlns:a14="http://schemas.microsoft.com/office/drawing/2010/main" id="{ECD307C8-B7FB-4888-80AB-F14EEB4510DA}"/>
                  </a:ext>
                </a:extLst>
              </p:cNvPr>
              <p:cNvSpPr>
                <a:spLocks noRot="1" noChangeAspect="1" noMove="1" noResize="1" noEditPoints="1" noAdjustHandles="1" noChangeArrowheads="1" noChangeShapeType="1" noTextEdit="1"/>
              </p:cNvSpPr>
              <p:nvPr/>
            </p:nvSpPr>
            <p:spPr>
              <a:xfrm>
                <a:off x="1316064" y="1851670"/>
                <a:ext cx="3615976" cy="1756100"/>
              </a:xfrm>
              <a:prstGeom prst="wedgeRoundRectCallout">
                <a:avLst>
                  <a:gd name="adj1" fmla="val -60660"/>
                  <a:gd name="adj2" fmla="val -10279"/>
                  <a:gd name="adj3" fmla="val 16667"/>
                </a:avLst>
              </a:prstGeom>
              <a:blipFill rotWithShape="1">
                <a:blip r:embed="rId5"/>
                <a:stretch>
                  <a:fillRect/>
                </a:stretch>
              </a:blipFill>
            </p:spPr>
            <p:txBody>
              <a:bodyPr/>
              <a:lstStyle/>
              <a:p>
                <a:r>
                  <a:rPr lang="zh-CN" altLang="en-US">
                    <a:noFill/>
                  </a:rPr>
                  <a:t> </a:t>
                </a:r>
              </a:p>
            </p:txBody>
          </p:sp>
        </mc:Fallback>
      </mc:AlternateContent>
      <p:grpSp>
        <p:nvGrpSpPr>
          <p:cNvPr id="19" name="组合 18"/>
          <p:cNvGrpSpPr/>
          <p:nvPr/>
        </p:nvGrpSpPr>
        <p:grpSpPr>
          <a:xfrm>
            <a:off x="7812970" y="4471584"/>
            <a:ext cx="1105042" cy="370719"/>
            <a:chOff x="7643422" y="4681236"/>
            <a:chExt cx="1105042" cy="370719"/>
          </a:xfrm>
        </p:grpSpPr>
        <p:pic>
          <p:nvPicPr>
            <p:cNvPr id="20" name="图片 19">
              <a:hlinkClick r:id="rId6" action="ppaction://hlinksldjump"/>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643422" y="4713389"/>
              <a:ext cx="1105042" cy="338566"/>
            </a:xfrm>
            <a:prstGeom prst="rect">
              <a:avLst/>
            </a:prstGeom>
          </p:spPr>
        </p:pic>
        <p:sp>
          <p:nvSpPr>
            <p:cNvPr id="24" name="文本框 26">
              <a:hlinkClick r:id="rId8" action="ppaction://hlinksldjump"/>
            </p:cNvPr>
            <p:cNvSpPr txBox="1"/>
            <p:nvPr/>
          </p:nvSpPr>
          <p:spPr>
            <a:xfrm>
              <a:off x="7763282" y="4681236"/>
              <a:ext cx="646331" cy="369332"/>
            </a:xfrm>
            <a:prstGeom prst="rect">
              <a:avLst/>
            </a:prstGeom>
            <a:noFill/>
          </p:spPr>
          <p:txBody>
            <a:bodyPr wrap="none" rtlCol="0">
              <a:spAutoFit/>
            </a:bodyPr>
            <a:lstStyle/>
            <a:p>
              <a:r>
                <a:rPr kumimoji="1" lang="zh-CN" altLang="en-US" sz="1800" dirty="0">
                  <a:solidFill>
                    <a:prstClr val="black"/>
                  </a:solidFill>
                  <a:latin typeface="黑体" pitchFamily="49" charset="-122"/>
                  <a:ea typeface="黑体" pitchFamily="49" charset="-122"/>
                </a:rPr>
                <a:t>返回</a:t>
              </a:r>
            </a:p>
          </p:txBody>
        </p:sp>
      </p:grpSp>
      <p:sp>
        <p:nvSpPr>
          <p:cNvPr id="12" name="TextBox 56">
            <a:extLst>
              <a:ext uri="{FF2B5EF4-FFF2-40B4-BE49-F238E27FC236}">
                <a16:creationId xmlns="" xmlns:a16="http://schemas.microsoft.com/office/drawing/2014/main" id="{E92DA8CC-F6B6-41D3-BF4B-2DE44DE17CFD}"/>
              </a:ext>
            </a:extLst>
          </p:cNvPr>
          <p:cNvSpPr txBox="1">
            <a:spLocks noChangeArrowheads="1"/>
          </p:cNvSpPr>
          <p:nvPr/>
        </p:nvSpPr>
        <p:spPr bwMode="auto">
          <a:xfrm>
            <a:off x="2771800" y="339502"/>
            <a:ext cx="3481868" cy="584775"/>
          </a:xfrm>
          <a:prstGeom prst="rect">
            <a:avLst/>
          </a:prstGeom>
          <a:noFill/>
          <a:ln>
            <a:noFill/>
          </a:ln>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b="1" dirty="0">
                <a:solidFill>
                  <a:srgbClr val="FF0000"/>
                </a:solidFill>
                <a:latin typeface="楷体" pitchFamily="49" charset="-122"/>
                <a:ea typeface="楷体" pitchFamily="49" charset="-122"/>
              </a:rPr>
              <a:t>（一）粉刷</a:t>
            </a:r>
            <a:r>
              <a:rPr lang="zh-CN" altLang="en-US" b="1" dirty="0" smtClean="0">
                <a:solidFill>
                  <a:srgbClr val="FF0000"/>
                </a:solidFill>
                <a:latin typeface="楷体" pitchFamily="49" charset="-122"/>
                <a:ea typeface="楷体" pitchFamily="49" charset="-122"/>
              </a:rPr>
              <a:t>墙壁</a:t>
            </a:r>
            <a:endParaRPr lang="zh-CN" altLang="en-US" b="1" dirty="0">
              <a:solidFill>
                <a:srgbClr val="FF0000"/>
              </a:solidFill>
              <a:latin typeface="楷体" pitchFamily="49" charset="-122"/>
              <a:ea typeface="楷体" pitchFamily="49" charset="-122"/>
            </a:endParaRPr>
          </a:p>
        </p:txBody>
      </p:sp>
    </p:spTree>
    <p:extLst>
      <p:ext uri="{BB962C8B-B14F-4D97-AF65-F5344CB8AC3E}">
        <p14:creationId xmlns:p14="http://schemas.microsoft.com/office/powerpoint/2010/main" val="323366061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000" fill="hold"/>
                                        <p:tgtEl>
                                          <p:spTgt spid="18"/>
                                        </p:tgtEl>
                                        <p:attrNameLst>
                                          <p:attrName>ppt_x</p:attrName>
                                        </p:attrNameLst>
                                      </p:cBhvr>
                                      <p:tavLst>
                                        <p:tav tm="0">
                                          <p:val>
                                            <p:strVal val="0-#ppt_w/2"/>
                                          </p:val>
                                        </p:tav>
                                        <p:tav tm="100000">
                                          <p:val>
                                            <p:strVal val="#ppt_x"/>
                                          </p:val>
                                        </p:tav>
                                      </p:tavLst>
                                    </p:anim>
                                    <p:anim calcmode="lin" valueType="num">
                                      <p:cBhvr additive="base">
                                        <p:cTn id="8" dur="1000" fill="hold"/>
                                        <p:tgtEl>
                                          <p:spTgt spid="18"/>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4" fill="hold" grpId="0" nodeType="after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ipe(down)">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wipe(left)">
                                      <p:cBhvr>
                                        <p:cTn id="17" dur="500"/>
                                        <p:tgtEl>
                                          <p:spTgt spid="2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wipe(left)">
                                      <p:cBhvr>
                                        <p:cTn id="2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56">
            <a:extLst>
              <a:ext uri="{FF2B5EF4-FFF2-40B4-BE49-F238E27FC236}">
                <a16:creationId xmlns="" xmlns:a16="http://schemas.microsoft.com/office/drawing/2014/main" id="{E92DA8CC-F6B6-41D3-BF4B-2DE44DE17CFD}"/>
              </a:ext>
            </a:extLst>
          </p:cNvPr>
          <p:cNvSpPr txBox="1">
            <a:spLocks noChangeArrowheads="1"/>
          </p:cNvSpPr>
          <p:nvPr/>
        </p:nvSpPr>
        <p:spPr bwMode="auto">
          <a:xfrm>
            <a:off x="442012" y="411510"/>
            <a:ext cx="8522476" cy="523220"/>
          </a:xfrm>
          <a:prstGeom prst="rect">
            <a:avLst/>
          </a:prstGeom>
          <a:noFill/>
          <a:ln>
            <a:noFill/>
          </a:ln>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2800" b="1" dirty="0">
                <a:latin typeface="楷体" pitchFamily="49" charset="-122"/>
                <a:ea typeface="楷体" pitchFamily="49" charset="-122"/>
              </a:rPr>
              <a:t>红红喜欢浅绿色，涂料按白色、绿色</a:t>
            </a:r>
            <a:r>
              <a:rPr lang="en-US" altLang="zh-CN" sz="2800" b="1" dirty="0">
                <a:latin typeface="楷体" pitchFamily="49" charset="-122"/>
                <a:ea typeface="楷体" pitchFamily="49" charset="-122"/>
              </a:rPr>
              <a:t>5∶1</a:t>
            </a:r>
            <a:r>
              <a:rPr lang="zh-CN" altLang="en-US" sz="2800" b="1" dirty="0">
                <a:latin typeface="楷体" pitchFamily="49" charset="-122"/>
                <a:ea typeface="楷体" pitchFamily="49" charset="-122"/>
              </a:rPr>
              <a:t>调配吧！</a:t>
            </a:r>
          </a:p>
        </p:txBody>
      </p:sp>
      <p:sp>
        <p:nvSpPr>
          <p:cNvPr id="17" name="TextBox 56">
            <a:extLst>
              <a:ext uri="{FF2B5EF4-FFF2-40B4-BE49-F238E27FC236}">
                <a16:creationId xmlns="" xmlns:a16="http://schemas.microsoft.com/office/drawing/2014/main" id="{03D1A62D-3839-4BFD-B4FA-3CB3B7BF864E}"/>
              </a:ext>
            </a:extLst>
          </p:cNvPr>
          <p:cNvSpPr txBox="1">
            <a:spLocks noChangeArrowheads="1"/>
          </p:cNvSpPr>
          <p:nvPr/>
        </p:nvSpPr>
        <p:spPr bwMode="auto">
          <a:xfrm>
            <a:off x="467544" y="987574"/>
            <a:ext cx="7388857" cy="523220"/>
          </a:xfrm>
          <a:prstGeom prst="rect">
            <a:avLst/>
          </a:prstGeom>
          <a:noFill/>
          <a:ln>
            <a:noFill/>
          </a:ln>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2800" b="1" dirty="0" smtClean="0">
                <a:latin typeface="楷体" pitchFamily="49" charset="-122"/>
                <a:ea typeface="楷体" pitchFamily="49" charset="-122"/>
              </a:rPr>
              <a:t>按</a:t>
            </a:r>
            <a:r>
              <a:rPr lang="zh-CN" altLang="en-US" sz="2800" b="1" dirty="0">
                <a:latin typeface="楷体" pitchFamily="49" charset="-122"/>
                <a:ea typeface="楷体" pitchFamily="49" charset="-122"/>
              </a:rPr>
              <a:t>红红的要求调配涂料，各需要多少升？</a:t>
            </a:r>
          </a:p>
        </p:txBody>
      </p:sp>
      <mc:AlternateContent xmlns:mc="http://schemas.openxmlformats.org/markup-compatibility/2006">
        <mc:Choice xmlns:a14="http://schemas.microsoft.com/office/drawing/2010/main" Requires="a14">
          <p:sp>
            <p:nvSpPr>
              <p:cNvPr id="22" name="TextBox 56">
                <a:extLst>
                  <a:ext uri="{FF2B5EF4-FFF2-40B4-BE49-F238E27FC236}">
                    <a16:creationId xmlns="" xmlns:a16="http://schemas.microsoft.com/office/drawing/2014/main" id="{5E7FD953-D193-40EE-8C48-E491344D11B5}"/>
                  </a:ext>
                </a:extLst>
              </p:cNvPr>
              <p:cNvSpPr txBox="1">
                <a:spLocks noChangeArrowheads="1"/>
              </p:cNvSpPr>
              <p:nvPr/>
            </p:nvSpPr>
            <p:spPr bwMode="auto">
              <a:xfrm>
                <a:off x="731610" y="1995686"/>
                <a:ext cx="4551862" cy="631391"/>
              </a:xfrm>
              <a:prstGeom prst="rect">
                <a:avLst/>
              </a:prstGeom>
              <a:noFill/>
              <a:ln>
                <a:noFill/>
              </a:ln>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spcAft>
                    <a:spcPts val="0"/>
                  </a:spcAft>
                  <a:buNone/>
                </a:pPr>
                <a:r>
                  <a:rPr lang="zh-CN" altLang="zh-CN" sz="2400" b="1" dirty="0" smtClean="0">
                    <a:solidFill>
                      <a:srgbClr val="FF0000"/>
                    </a:solidFill>
                    <a:latin typeface="楷体" pitchFamily="49" charset="-122"/>
                    <a:ea typeface="楷体" pitchFamily="49" charset="-122"/>
                  </a:rPr>
                  <a:t>白色涂料</a:t>
                </a:r>
                <a:r>
                  <a:rPr lang="en-US" altLang="zh-CN" sz="2400" b="1" dirty="0">
                    <a:solidFill>
                      <a:srgbClr val="FF0000"/>
                    </a:solidFill>
                    <a:latin typeface="楷体" pitchFamily="49" charset="-122"/>
                    <a:ea typeface="楷体" pitchFamily="49" charset="-122"/>
                  </a:rPr>
                  <a:t>:37.5×</a:t>
                </a:r>
                <a14:m>
                  <m:oMath xmlns:m="http://schemas.openxmlformats.org/officeDocument/2006/math">
                    <m:f>
                      <m:fPr>
                        <m:ctrlPr>
                          <a:rPr lang="zh-CN" altLang="zh-CN" sz="2400" b="1" i="1">
                            <a:solidFill>
                              <a:srgbClr val="FF0000"/>
                            </a:solidFill>
                            <a:latin typeface="Cambria Math"/>
                            <a:ea typeface="楷体" pitchFamily="49" charset="-122"/>
                          </a:rPr>
                        </m:ctrlPr>
                      </m:fPr>
                      <m:num>
                        <m:r>
                          <a:rPr lang="en-US" altLang="zh-CN" sz="2400" b="1" i="1">
                            <a:solidFill>
                              <a:srgbClr val="FF0000"/>
                            </a:solidFill>
                            <a:latin typeface="Cambria Math" panose="02040503050406030204" pitchFamily="18" charset="0"/>
                            <a:ea typeface="楷体" pitchFamily="49" charset="-122"/>
                          </a:rPr>
                          <m:t>𝟓</m:t>
                        </m:r>
                      </m:num>
                      <m:den>
                        <m:r>
                          <a:rPr lang="en-US" altLang="zh-CN" sz="2400" b="1" i="1">
                            <a:solidFill>
                              <a:srgbClr val="FF0000"/>
                            </a:solidFill>
                            <a:latin typeface="Cambria Math" panose="02040503050406030204" pitchFamily="18" charset="0"/>
                            <a:ea typeface="楷体" pitchFamily="49" charset="-122"/>
                          </a:rPr>
                          <m:t>𝟓</m:t>
                        </m:r>
                        <m:r>
                          <a:rPr lang="en-US" altLang="zh-CN" sz="2400" b="1">
                            <a:solidFill>
                              <a:srgbClr val="FF0000"/>
                            </a:solidFill>
                            <a:latin typeface="Cambria Math" panose="02040503050406030204" pitchFamily="18" charset="0"/>
                            <a:ea typeface="楷体" pitchFamily="49" charset="-122"/>
                          </a:rPr>
                          <m:t>+</m:t>
                        </m:r>
                        <m:r>
                          <a:rPr lang="en-US" altLang="zh-CN" sz="2400" b="1" i="1">
                            <a:solidFill>
                              <a:srgbClr val="FF0000"/>
                            </a:solidFill>
                            <a:latin typeface="Cambria Math" panose="02040503050406030204" pitchFamily="18" charset="0"/>
                            <a:ea typeface="楷体" pitchFamily="49" charset="-122"/>
                          </a:rPr>
                          <m:t>𝟏</m:t>
                        </m:r>
                      </m:den>
                    </m:f>
                  </m:oMath>
                </a14:m>
                <a:r>
                  <a:rPr lang="en-US" altLang="zh-CN" sz="2400" b="1" dirty="0">
                    <a:solidFill>
                      <a:srgbClr val="FF0000"/>
                    </a:solidFill>
                    <a:latin typeface="楷体" pitchFamily="49" charset="-122"/>
                    <a:ea typeface="楷体" pitchFamily="49" charset="-122"/>
                  </a:rPr>
                  <a:t>=31.25(</a:t>
                </a:r>
                <a:r>
                  <a:rPr lang="zh-CN" altLang="zh-CN" sz="2400" b="1" dirty="0">
                    <a:solidFill>
                      <a:srgbClr val="FF0000"/>
                    </a:solidFill>
                    <a:latin typeface="楷体" pitchFamily="49" charset="-122"/>
                    <a:ea typeface="楷体" pitchFamily="49" charset="-122"/>
                  </a:rPr>
                  <a:t>升</a:t>
                </a:r>
                <a:r>
                  <a:rPr lang="en-US" altLang="zh-CN" sz="2400" b="1" dirty="0">
                    <a:solidFill>
                      <a:srgbClr val="FF0000"/>
                    </a:solidFill>
                    <a:latin typeface="楷体" pitchFamily="49" charset="-122"/>
                    <a:ea typeface="楷体" pitchFamily="49" charset="-122"/>
                  </a:rPr>
                  <a:t>)</a:t>
                </a:r>
                <a:endParaRPr lang="zh-CN" altLang="zh-CN" sz="2400" b="1" dirty="0">
                  <a:solidFill>
                    <a:srgbClr val="FF0000"/>
                  </a:solidFill>
                  <a:latin typeface="楷体" pitchFamily="49" charset="-122"/>
                  <a:ea typeface="楷体" pitchFamily="49" charset="-122"/>
                </a:endParaRPr>
              </a:p>
            </p:txBody>
          </p:sp>
        </mc:Choice>
        <mc:Fallback>
          <p:sp>
            <p:nvSpPr>
              <p:cNvPr id="22" name="TextBox 56">
                <a:extLst>
                  <a:ext uri="{FF2B5EF4-FFF2-40B4-BE49-F238E27FC236}">
                    <a16:creationId xmlns="" xmlns:a16="http://schemas.microsoft.com/office/drawing/2014/main" xmlns:a14="http://schemas.microsoft.com/office/drawing/2010/main" id="{5E7FD953-D193-40EE-8C48-E491344D11B5}"/>
                  </a:ext>
                </a:extLst>
              </p:cNvPr>
              <p:cNvSpPr txBox="1">
                <a:spLocks noRot="1" noChangeAspect="1" noMove="1" noResize="1" noEditPoints="1" noAdjustHandles="1" noChangeArrowheads="1" noChangeShapeType="1" noTextEdit="1"/>
              </p:cNvSpPr>
              <p:nvPr/>
            </p:nvSpPr>
            <p:spPr bwMode="auto">
              <a:xfrm>
                <a:off x="731610" y="1995686"/>
                <a:ext cx="4551862" cy="631391"/>
              </a:xfrm>
              <a:prstGeom prst="rect">
                <a:avLst/>
              </a:prstGeom>
              <a:blipFill rotWithShape="1">
                <a:blip r:embed="rId2"/>
                <a:stretch>
                  <a:fillRect l="-2008" b="-3846"/>
                </a:stretch>
              </a:blipFill>
              <a:ln>
                <a:noFill/>
              </a:ln>
              <a:extLst/>
            </p:spPr>
            <p:txBody>
              <a:bodyPr/>
              <a:lstStyle/>
              <a:p>
                <a:r>
                  <a:rPr lang="zh-CN" altLang="en-US">
                    <a:noFill/>
                  </a:rPr>
                  <a:t> </a:t>
                </a:r>
              </a:p>
            </p:txBody>
          </p:sp>
        </mc:Fallback>
      </mc:AlternateContent>
      <p:sp>
        <p:nvSpPr>
          <p:cNvPr id="23" name="TextBox 56">
            <a:extLst>
              <a:ext uri="{FF2B5EF4-FFF2-40B4-BE49-F238E27FC236}">
                <a16:creationId xmlns="" xmlns:a16="http://schemas.microsoft.com/office/drawing/2014/main" id="{C168D6C3-8183-4EEE-8C90-589C4C95E4CB}"/>
              </a:ext>
            </a:extLst>
          </p:cNvPr>
          <p:cNvSpPr txBox="1">
            <a:spLocks noChangeArrowheads="1"/>
          </p:cNvSpPr>
          <p:nvPr/>
        </p:nvSpPr>
        <p:spPr bwMode="auto">
          <a:xfrm>
            <a:off x="654798" y="3660609"/>
            <a:ext cx="6468413" cy="461665"/>
          </a:xfrm>
          <a:prstGeom prst="rect">
            <a:avLst/>
          </a:prstGeom>
          <a:noFill/>
          <a:ln>
            <a:noFill/>
          </a:ln>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spcAft>
                <a:spcPts val="0"/>
              </a:spcAft>
              <a:buNone/>
            </a:pPr>
            <a:r>
              <a:rPr lang="zh-CN" altLang="zh-CN" sz="2400" b="1" dirty="0">
                <a:solidFill>
                  <a:srgbClr val="FF0000"/>
                </a:solidFill>
                <a:latin typeface="楷体" pitchFamily="49" charset="-122"/>
                <a:ea typeface="楷体" pitchFamily="49" charset="-122"/>
              </a:rPr>
              <a:t>答</a:t>
            </a:r>
            <a:r>
              <a:rPr lang="en-US" altLang="zh-CN" sz="2400" b="1" dirty="0">
                <a:solidFill>
                  <a:srgbClr val="FF0000"/>
                </a:solidFill>
                <a:latin typeface="楷体" pitchFamily="49" charset="-122"/>
                <a:ea typeface="楷体" pitchFamily="49" charset="-122"/>
              </a:rPr>
              <a:t>:</a:t>
            </a:r>
            <a:r>
              <a:rPr lang="zh-CN" altLang="zh-CN" sz="2400" b="1" dirty="0">
                <a:solidFill>
                  <a:srgbClr val="FF0000"/>
                </a:solidFill>
                <a:latin typeface="楷体" pitchFamily="49" charset="-122"/>
                <a:ea typeface="楷体" pitchFamily="49" charset="-122"/>
              </a:rPr>
              <a:t>白色、绿色涂料分别需要</a:t>
            </a:r>
            <a:r>
              <a:rPr lang="en-US" altLang="zh-CN" sz="2400" b="1" dirty="0">
                <a:solidFill>
                  <a:srgbClr val="FF0000"/>
                </a:solidFill>
                <a:latin typeface="楷体" pitchFamily="49" charset="-122"/>
                <a:ea typeface="楷体" pitchFamily="49" charset="-122"/>
              </a:rPr>
              <a:t>31.25</a:t>
            </a:r>
            <a:r>
              <a:rPr lang="zh-CN" altLang="zh-CN" sz="2400" b="1" dirty="0">
                <a:solidFill>
                  <a:srgbClr val="FF0000"/>
                </a:solidFill>
                <a:latin typeface="楷体" pitchFamily="49" charset="-122"/>
                <a:ea typeface="楷体" pitchFamily="49" charset="-122"/>
              </a:rPr>
              <a:t>升、</a:t>
            </a:r>
            <a:r>
              <a:rPr lang="en-US" altLang="zh-CN" sz="2400" b="1" dirty="0">
                <a:solidFill>
                  <a:srgbClr val="FF0000"/>
                </a:solidFill>
                <a:latin typeface="楷体" pitchFamily="49" charset="-122"/>
                <a:ea typeface="楷体" pitchFamily="49" charset="-122"/>
              </a:rPr>
              <a:t>6.25</a:t>
            </a:r>
            <a:r>
              <a:rPr lang="zh-CN" altLang="zh-CN" sz="2400" b="1" dirty="0">
                <a:solidFill>
                  <a:srgbClr val="FF0000"/>
                </a:solidFill>
                <a:latin typeface="楷体" pitchFamily="49" charset="-122"/>
                <a:ea typeface="楷体" pitchFamily="49" charset="-122"/>
              </a:rPr>
              <a:t>升。</a:t>
            </a:r>
          </a:p>
        </p:txBody>
      </p:sp>
      <p:pic>
        <p:nvPicPr>
          <p:cNvPr id="2" name="图片 1">
            <a:extLst>
              <a:ext uri="{FF2B5EF4-FFF2-40B4-BE49-F238E27FC236}">
                <a16:creationId xmlns="" xmlns:a16="http://schemas.microsoft.com/office/drawing/2014/main" id="{88D4CE5D-3A38-48A4-9444-F523666C92F0}"/>
              </a:ext>
            </a:extLst>
          </p:cNvPr>
          <p:cNvPicPr>
            <a:picLocks noChangeAspect="1"/>
          </p:cNvPicPr>
          <p:nvPr/>
        </p:nvPicPr>
        <p:blipFill>
          <a:blip r:embed="rId3"/>
          <a:stretch>
            <a:fillRect/>
          </a:stretch>
        </p:blipFill>
        <p:spPr>
          <a:xfrm>
            <a:off x="5241991" y="1510794"/>
            <a:ext cx="3650489" cy="1420996"/>
          </a:xfrm>
          <a:prstGeom prst="rect">
            <a:avLst/>
          </a:prstGeom>
        </p:spPr>
      </p:pic>
      <mc:AlternateContent xmlns:mc="http://schemas.openxmlformats.org/markup-compatibility/2006">
        <mc:Choice xmlns:a14="http://schemas.microsoft.com/office/drawing/2010/main" Requires="a14">
          <p:sp>
            <p:nvSpPr>
              <p:cNvPr id="19" name="TextBox 56">
                <a:extLst>
                  <a:ext uri="{FF2B5EF4-FFF2-40B4-BE49-F238E27FC236}">
                    <a16:creationId xmlns="" xmlns:a16="http://schemas.microsoft.com/office/drawing/2014/main" id="{52F6277E-4007-46E3-BA40-156C6160C37C}"/>
                  </a:ext>
                </a:extLst>
              </p:cNvPr>
              <p:cNvSpPr txBox="1">
                <a:spLocks noChangeArrowheads="1"/>
              </p:cNvSpPr>
              <p:nvPr/>
            </p:nvSpPr>
            <p:spPr bwMode="auto">
              <a:xfrm>
                <a:off x="760388" y="2825152"/>
                <a:ext cx="4706688" cy="625941"/>
              </a:xfrm>
              <a:prstGeom prst="rect">
                <a:avLst/>
              </a:prstGeom>
              <a:noFill/>
              <a:ln>
                <a:noFill/>
              </a:ln>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spcAft>
                    <a:spcPts val="0"/>
                  </a:spcAft>
                  <a:buNone/>
                </a:pPr>
                <a:r>
                  <a:rPr lang="zh-CN" altLang="zh-CN" sz="2400" b="1" dirty="0" smtClean="0">
                    <a:solidFill>
                      <a:srgbClr val="FF0000"/>
                    </a:solidFill>
                    <a:latin typeface="楷体" pitchFamily="49" charset="-122"/>
                    <a:ea typeface="楷体" pitchFamily="49" charset="-122"/>
                  </a:rPr>
                  <a:t>绿色涂料</a:t>
                </a:r>
                <a:r>
                  <a:rPr lang="en-US" altLang="zh-CN" sz="2400" b="1" dirty="0">
                    <a:solidFill>
                      <a:srgbClr val="FF0000"/>
                    </a:solidFill>
                    <a:latin typeface="楷体" pitchFamily="49" charset="-122"/>
                    <a:ea typeface="楷体" pitchFamily="49" charset="-122"/>
                  </a:rPr>
                  <a:t>:37.5×</a:t>
                </a:r>
                <a14:m>
                  <m:oMath xmlns:m="http://schemas.openxmlformats.org/officeDocument/2006/math">
                    <m:f>
                      <m:fPr>
                        <m:ctrlPr>
                          <a:rPr lang="zh-CN" altLang="zh-CN" sz="2400" b="1" i="1">
                            <a:solidFill>
                              <a:srgbClr val="FF0000"/>
                            </a:solidFill>
                            <a:latin typeface="Cambria Math"/>
                            <a:ea typeface="楷体" pitchFamily="49" charset="-122"/>
                          </a:rPr>
                        </m:ctrlPr>
                      </m:fPr>
                      <m:num>
                        <m:r>
                          <a:rPr lang="en-US" altLang="zh-CN" sz="2400" b="1" i="1">
                            <a:solidFill>
                              <a:srgbClr val="FF0000"/>
                            </a:solidFill>
                            <a:latin typeface="Cambria Math" panose="02040503050406030204" pitchFamily="18" charset="0"/>
                            <a:ea typeface="楷体" pitchFamily="49" charset="-122"/>
                          </a:rPr>
                          <m:t>𝟏</m:t>
                        </m:r>
                      </m:num>
                      <m:den>
                        <m:r>
                          <a:rPr lang="en-US" altLang="zh-CN" sz="2400" b="1" i="1">
                            <a:solidFill>
                              <a:srgbClr val="FF0000"/>
                            </a:solidFill>
                            <a:latin typeface="Cambria Math" panose="02040503050406030204" pitchFamily="18" charset="0"/>
                            <a:ea typeface="楷体" pitchFamily="49" charset="-122"/>
                          </a:rPr>
                          <m:t>𝟓</m:t>
                        </m:r>
                        <m:r>
                          <a:rPr lang="en-US" altLang="zh-CN" sz="2400" b="1">
                            <a:solidFill>
                              <a:srgbClr val="FF0000"/>
                            </a:solidFill>
                            <a:latin typeface="Cambria Math" panose="02040503050406030204" pitchFamily="18" charset="0"/>
                            <a:ea typeface="楷体" pitchFamily="49" charset="-122"/>
                          </a:rPr>
                          <m:t>+</m:t>
                        </m:r>
                        <m:r>
                          <a:rPr lang="en-US" altLang="zh-CN" sz="2400" b="1" i="1">
                            <a:solidFill>
                              <a:srgbClr val="FF0000"/>
                            </a:solidFill>
                            <a:latin typeface="Cambria Math" panose="02040503050406030204" pitchFamily="18" charset="0"/>
                            <a:ea typeface="楷体" pitchFamily="49" charset="-122"/>
                          </a:rPr>
                          <m:t>𝟏</m:t>
                        </m:r>
                      </m:den>
                    </m:f>
                  </m:oMath>
                </a14:m>
                <a:r>
                  <a:rPr lang="en-US" altLang="zh-CN" sz="2400" b="1" dirty="0">
                    <a:solidFill>
                      <a:srgbClr val="FF0000"/>
                    </a:solidFill>
                    <a:latin typeface="楷体" pitchFamily="49" charset="-122"/>
                    <a:ea typeface="楷体" pitchFamily="49" charset="-122"/>
                  </a:rPr>
                  <a:t>=6.25(</a:t>
                </a:r>
                <a:r>
                  <a:rPr lang="zh-CN" altLang="zh-CN" sz="2400" b="1" dirty="0">
                    <a:solidFill>
                      <a:srgbClr val="FF0000"/>
                    </a:solidFill>
                    <a:latin typeface="楷体" pitchFamily="49" charset="-122"/>
                    <a:ea typeface="楷体" pitchFamily="49" charset="-122"/>
                  </a:rPr>
                  <a:t>升</a:t>
                </a:r>
                <a:r>
                  <a:rPr lang="en-US" altLang="zh-CN" sz="2400" b="1" dirty="0">
                    <a:solidFill>
                      <a:srgbClr val="FF0000"/>
                    </a:solidFill>
                    <a:latin typeface="楷体" pitchFamily="49" charset="-122"/>
                    <a:ea typeface="楷体" pitchFamily="49" charset="-122"/>
                  </a:rPr>
                  <a:t>)</a:t>
                </a:r>
                <a:endParaRPr lang="zh-CN" altLang="zh-CN" sz="2400" b="1" dirty="0">
                  <a:solidFill>
                    <a:srgbClr val="FF0000"/>
                  </a:solidFill>
                  <a:latin typeface="楷体" pitchFamily="49" charset="-122"/>
                  <a:ea typeface="楷体" pitchFamily="49" charset="-122"/>
                </a:endParaRPr>
              </a:p>
            </p:txBody>
          </p:sp>
        </mc:Choice>
        <mc:Fallback>
          <p:sp>
            <p:nvSpPr>
              <p:cNvPr id="19" name="TextBox 56">
                <a:extLst>
                  <a:ext uri="{FF2B5EF4-FFF2-40B4-BE49-F238E27FC236}">
                    <a16:creationId xmlns="" xmlns:a16="http://schemas.microsoft.com/office/drawing/2014/main" xmlns:a14="http://schemas.microsoft.com/office/drawing/2010/main" id="{52F6277E-4007-46E3-BA40-156C6160C37C}"/>
                  </a:ext>
                </a:extLst>
              </p:cNvPr>
              <p:cNvSpPr txBox="1">
                <a:spLocks noRot="1" noChangeAspect="1" noMove="1" noResize="1" noEditPoints="1" noAdjustHandles="1" noChangeArrowheads="1" noChangeShapeType="1" noTextEdit="1"/>
              </p:cNvSpPr>
              <p:nvPr/>
            </p:nvSpPr>
            <p:spPr bwMode="auto">
              <a:xfrm>
                <a:off x="760388" y="2825152"/>
                <a:ext cx="4706688" cy="625941"/>
              </a:xfrm>
              <a:prstGeom prst="rect">
                <a:avLst/>
              </a:prstGeom>
              <a:blipFill rotWithShape="1">
                <a:blip r:embed="rId4"/>
                <a:stretch>
                  <a:fillRect l="-2073" b="-3883"/>
                </a:stretch>
              </a:blipFill>
              <a:ln>
                <a:noFill/>
              </a:ln>
              <a:extLst/>
            </p:spPr>
            <p:txBody>
              <a:bodyPr/>
              <a:lstStyle/>
              <a:p>
                <a:r>
                  <a:rPr lang="zh-CN" altLang="en-US">
                    <a:noFill/>
                  </a:rPr>
                  <a:t> </a:t>
                </a:r>
              </a:p>
            </p:txBody>
          </p:sp>
        </mc:Fallback>
      </mc:AlternateContent>
      <p:grpSp>
        <p:nvGrpSpPr>
          <p:cNvPr id="14" name="组合 13"/>
          <p:cNvGrpSpPr/>
          <p:nvPr/>
        </p:nvGrpSpPr>
        <p:grpSpPr>
          <a:xfrm>
            <a:off x="7812970" y="4471584"/>
            <a:ext cx="1105042" cy="370719"/>
            <a:chOff x="7643422" y="4681236"/>
            <a:chExt cx="1105042" cy="370719"/>
          </a:xfrm>
        </p:grpSpPr>
        <p:pic>
          <p:nvPicPr>
            <p:cNvPr id="18" name="图片 17">
              <a:hlinkClick r:id="rId5" action="ppaction://hlinksldjump"/>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643422" y="4713389"/>
              <a:ext cx="1105042" cy="338566"/>
            </a:xfrm>
            <a:prstGeom prst="rect">
              <a:avLst/>
            </a:prstGeom>
          </p:spPr>
        </p:pic>
        <p:sp>
          <p:nvSpPr>
            <p:cNvPr id="20" name="文本框 26">
              <a:hlinkClick r:id="rId7" action="ppaction://hlinksldjump"/>
            </p:cNvPr>
            <p:cNvSpPr txBox="1"/>
            <p:nvPr/>
          </p:nvSpPr>
          <p:spPr>
            <a:xfrm>
              <a:off x="7763282" y="4681236"/>
              <a:ext cx="646331" cy="369332"/>
            </a:xfrm>
            <a:prstGeom prst="rect">
              <a:avLst/>
            </a:prstGeom>
            <a:noFill/>
          </p:spPr>
          <p:txBody>
            <a:bodyPr wrap="none" rtlCol="0">
              <a:spAutoFit/>
            </a:bodyPr>
            <a:lstStyle/>
            <a:p>
              <a:r>
                <a:rPr kumimoji="1" lang="zh-CN" altLang="en-US" sz="1800" dirty="0">
                  <a:solidFill>
                    <a:prstClr val="black"/>
                  </a:solidFill>
                  <a:latin typeface="黑体" pitchFamily="49" charset="-122"/>
                  <a:ea typeface="黑体" pitchFamily="49" charset="-122"/>
                </a:rPr>
                <a:t>返回</a:t>
              </a:r>
            </a:p>
          </p:txBody>
        </p:sp>
      </p:grpSp>
    </p:spTree>
    <p:extLst>
      <p:ext uri="{BB962C8B-B14F-4D97-AF65-F5344CB8AC3E}">
        <p14:creationId xmlns:p14="http://schemas.microsoft.com/office/powerpoint/2010/main" val="353631748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wipe(left)">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wipe(left)">
                                      <p:cBhvr>
                                        <p:cTn id="1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1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56">
            <a:extLst>
              <a:ext uri="{FF2B5EF4-FFF2-40B4-BE49-F238E27FC236}">
                <a16:creationId xmlns="" xmlns:a16="http://schemas.microsoft.com/office/drawing/2014/main" id="{E92DA8CC-F6B6-41D3-BF4B-2DE44DE17CFD}"/>
              </a:ext>
            </a:extLst>
          </p:cNvPr>
          <p:cNvSpPr txBox="1">
            <a:spLocks noChangeArrowheads="1"/>
          </p:cNvSpPr>
          <p:nvPr/>
        </p:nvSpPr>
        <p:spPr bwMode="auto">
          <a:xfrm>
            <a:off x="323528" y="279632"/>
            <a:ext cx="8424936" cy="1284006"/>
          </a:xfrm>
          <a:prstGeom prst="rect">
            <a:avLst/>
          </a:prstGeom>
          <a:noFill/>
          <a:ln>
            <a:noFill/>
          </a:ln>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nSpc>
                <a:spcPct val="150000"/>
              </a:lnSpc>
              <a:spcBef>
                <a:spcPts val="0"/>
              </a:spcBef>
              <a:spcAft>
                <a:spcPts val="0"/>
              </a:spcAft>
              <a:buNone/>
            </a:pPr>
            <a:r>
              <a:rPr lang="zh-CN" altLang="zh-CN" sz="2800" b="1" dirty="0">
                <a:latin typeface="楷体" pitchFamily="49" charset="-122"/>
                <a:ea typeface="楷体" pitchFamily="49" charset="-122"/>
              </a:rPr>
              <a:t>每桶白色涂料</a:t>
            </a:r>
            <a:r>
              <a:rPr lang="en-US" altLang="zh-CN" sz="2800" b="1" dirty="0">
                <a:latin typeface="楷体" pitchFamily="49" charset="-122"/>
                <a:ea typeface="楷体" pitchFamily="49" charset="-122"/>
              </a:rPr>
              <a:t>50</a:t>
            </a:r>
            <a:r>
              <a:rPr lang="zh-CN" altLang="zh-CN" sz="2800" b="1" dirty="0">
                <a:latin typeface="楷体" pitchFamily="49" charset="-122"/>
                <a:ea typeface="楷体" pitchFamily="49" charset="-122"/>
              </a:rPr>
              <a:t>元</a:t>
            </a:r>
            <a:r>
              <a:rPr lang="en-US" altLang="zh-CN" sz="2800" b="1" dirty="0">
                <a:latin typeface="楷体" pitchFamily="49" charset="-122"/>
                <a:ea typeface="楷体" pitchFamily="49" charset="-122"/>
              </a:rPr>
              <a:t>,</a:t>
            </a:r>
            <a:r>
              <a:rPr lang="zh-CN" altLang="zh-CN" sz="2800" b="1" dirty="0">
                <a:latin typeface="楷体" pitchFamily="49" charset="-122"/>
                <a:ea typeface="楷体" pitchFamily="49" charset="-122"/>
              </a:rPr>
              <a:t>容量</a:t>
            </a:r>
            <a:r>
              <a:rPr lang="en-US" altLang="zh-CN" sz="2800" b="1" dirty="0">
                <a:latin typeface="楷体" pitchFamily="49" charset="-122"/>
                <a:ea typeface="楷体" pitchFamily="49" charset="-122"/>
              </a:rPr>
              <a:t>5</a:t>
            </a:r>
            <a:r>
              <a:rPr lang="zh-CN" altLang="zh-CN" sz="2800" b="1" dirty="0">
                <a:latin typeface="楷体" pitchFamily="49" charset="-122"/>
                <a:ea typeface="楷体" pitchFamily="49" charset="-122"/>
              </a:rPr>
              <a:t>升</a:t>
            </a:r>
            <a:r>
              <a:rPr lang="en-US" altLang="zh-CN" sz="2800" b="1" dirty="0">
                <a:latin typeface="楷体" pitchFamily="49" charset="-122"/>
                <a:ea typeface="楷体" pitchFamily="49" charset="-122"/>
              </a:rPr>
              <a:t>;</a:t>
            </a:r>
            <a:r>
              <a:rPr lang="zh-CN" altLang="zh-CN" sz="2800" b="1" dirty="0">
                <a:latin typeface="楷体" pitchFamily="49" charset="-122"/>
                <a:ea typeface="楷体" pitchFamily="49" charset="-122"/>
              </a:rPr>
              <a:t>每桶绿色涂料</a:t>
            </a:r>
            <a:r>
              <a:rPr lang="en-US" altLang="zh-CN" sz="2800" b="1" dirty="0">
                <a:latin typeface="楷体" pitchFamily="49" charset="-122"/>
                <a:ea typeface="楷体" pitchFamily="49" charset="-122"/>
              </a:rPr>
              <a:t>12</a:t>
            </a:r>
            <a:r>
              <a:rPr lang="zh-CN" altLang="zh-CN" sz="2800" b="1" dirty="0">
                <a:latin typeface="楷体" pitchFamily="49" charset="-122"/>
                <a:ea typeface="楷体" pitchFamily="49" charset="-122"/>
              </a:rPr>
              <a:t>元</a:t>
            </a:r>
            <a:r>
              <a:rPr lang="en-US" altLang="zh-CN" sz="2800" b="1" dirty="0">
                <a:latin typeface="楷体" pitchFamily="49" charset="-122"/>
                <a:ea typeface="楷体" pitchFamily="49" charset="-122"/>
              </a:rPr>
              <a:t>,</a:t>
            </a:r>
            <a:r>
              <a:rPr lang="zh-CN" altLang="zh-CN" sz="2800" b="1" dirty="0">
                <a:latin typeface="楷体" pitchFamily="49" charset="-122"/>
                <a:ea typeface="楷体" pitchFamily="49" charset="-122"/>
              </a:rPr>
              <a:t>容量</a:t>
            </a:r>
            <a:r>
              <a:rPr lang="en-US" altLang="zh-CN" sz="2800" b="1" dirty="0">
                <a:latin typeface="楷体" pitchFamily="49" charset="-122"/>
                <a:ea typeface="楷体" pitchFamily="49" charset="-122"/>
              </a:rPr>
              <a:t>1</a:t>
            </a:r>
            <a:r>
              <a:rPr lang="zh-CN" altLang="zh-CN" sz="2800" b="1" dirty="0">
                <a:latin typeface="楷体" pitchFamily="49" charset="-122"/>
                <a:ea typeface="楷体" pitchFamily="49" charset="-122"/>
              </a:rPr>
              <a:t>升。算一算</a:t>
            </a:r>
            <a:r>
              <a:rPr lang="en-US" altLang="zh-CN" sz="2800" b="1" dirty="0">
                <a:latin typeface="楷体" pitchFamily="49" charset="-122"/>
                <a:ea typeface="楷体" pitchFamily="49" charset="-122"/>
              </a:rPr>
              <a:t>:</a:t>
            </a:r>
            <a:r>
              <a:rPr lang="zh-CN" altLang="zh-CN" sz="2800" b="1" dirty="0">
                <a:latin typeface="楷体" pitchFamily="49" charset="-122"/>
                <a:ea typeface="楷体" pitchFamily="49" charset="-122"/>
              </a:rPr>
              <a:t>各需买几桶涂料</a:t>
            </a:r>
            <a:r>
              <a:rPr lang="en-US" altLang="zh-CN" sz="2800" b="1" dirty="0">
                <a:latin typeface="楷体" pitchFamily="49" charset="-122"/>
                <a:ea typeface="楷体" pitchFamily="49" charset="-122"/>
              </a:rPr>
              <a:t>,</a:t>
            </a:r>
            <a:r>
              <a:rPr lang="zh-CN" altLang="zh-CN" sz="2800" b="1" dirty="0">
                <a:latin typeface="楷体" pitchFamily="49" charset="-122"/>
                <a:ea typeface="楷体" pitchFamily="49" charset="-122"/>
              </a:rPr>
              <a:t>要花多少元钱</a:t>
            </a:r>
            <a:r>
              <a:rPr lang="en-US" altLang="zh-CN" sz="2800" b="1" dirty="0">
                <a:latin typeface="楷体" pitchFamily="49" charset="-122"/>
                <a:ea typeface="楷体" pitchFamily="49" charset="-122"/>
              </a:rPr>
              <a:t>?</a:t>
            </a:r>
            <a:endParaRPr lang="zh-CN" altLang="zh-CN" sz="2800" b="1" dirty="0">
              <a:latin typeface="楷体" pitchFamily="49" charset="-122"/>
              <a:ea typeface="楷体" pitchFamily="49" charset="-122"/>
            </a:endParaRPr>
          </a:p>
        </p:txBody>
      </p:sp>
      <p:sp>
        <p:nvSpPr>
          <p:cNvPr id="22" name="TextBox 56">
            <a:extLst>
              <a:ext uri="{FF2B5EF4-FFF2-40B4-BE49-F238E27FC236}">
                <a16:creationId xmlns="" xmlns:a16="http://schemas.microsoft.com/office/drawing/2014/main" id="{5E7FD953-D193-40EE-8C48-E491344D11B5}"/>
              </a:ext>
            </a:extLst>
          </p:cNvPr>
          <p:cNvSpPr txBox="1">
            <a:spLocks noChangeArrowheads="1"/>
          </p:cNvSpPr>
          <p:nvPr/>
        </p:nvSpPr>
        <p:spPr bwMode="auto">
          <a:xfrm>
            <a:off x="832495" y="1874663"/>
            <a:ext cx="4027537" cy="461665"/>
          </a:xfrm>
          <a:prstGeom prst="rect">
            <a:avLst/>
          </a:prstGeom>
          <a:noFill/>
          <a:ln>
            <a:noFill/>
          </a:ln>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spcAft>
                <a:spcPts val="0"/>
              </a:spcAft>
              <a:buNone/>
            </a:pPr>
            <a:r>
              <a:rPr lang="zh-CN" altLang="zh-CN" sz="2400" b="1" dirty="0">
                <a:solidFill>
                  <a:srgbClr val="FF0000"/>
                </a:solidFill>
                <a:latin typeface="楷体" pitchFamily="49" charset="-122"/>
                <a:ea typeface="楷体" pitchFamily="49" charset="-122"/>
              </a:rPr>
              <a:t>白色涂料</a:t>
            </a:r>
            <a:r>
              <a:rPr lang="en-US" altLang="zh-CN" sz="2400" b="1" dirty="0">
                <a:solidFill>
                  <a:srgbClr val="FF0000"/>
                </a:solidFill>
                <a:latin typeface="楷体" pitchFamily="49" charset="-122"/>
                <a:ea typeface="楷体" pitchFamily="49" charset="-122"/>
              </a:rPr>
              <a:t>:31.25÷5</a:t>
            </a:r>
            <a:r>
              <a:rPr lang="zh-CN" altLang="zh-CN" sz="2400" b="1" dirty="0">
                <a:solidFill>
                  <a:srgbClr val="FF0000"/>
                </a:solidFill>
                <a:latin typeface="楷体" pitchFamily="49" charset="-122"/>
                <a:ea typeface="楷体" pitchFamily="49" charset="-122"/>
              </a:rPr>
              <a:t>≈</a:t>
            </a:r>
            <a:r>
              <a:rPr lang="en-US" altLang="zh-CN" sz="2400" b="1" dirty="0">
                <a:solidFill>
                  <a:srgbClr val="FF0000"/>
                </a:solidFill>
                <a:latin typeface="楷体" pitchFamily="49" charset="-122"/>
                <a:ea typeface="楷体" pitchFamily="49" charset="-122"/>
              </a:rPr>
              <a:t>7(</a:t>
            </a:r>
            <a:r>
              <a:rPr lang="zh-CN" altLang="zh-CN" sz="2400" b="1" dirty="0">
                <a:solidFill>
                  <a:srgbClr val="FF0000"/>
                </a:solidFill>
                <a:latin typeface="楷体" pitchFamily="49" charset="-122"/>
                <a:ea typeface="楷体" pitchFamily="49" charset="-122"/>
              </a:rPr>
              <a:t>桶</a:t>
            </a:r>
            <a:r>
              <a:rPr lang="en-US" altLang="zh-CN" sz="2400" b="1" dirty="0">
                <a:solidFill>
                  <a:srgbClr val="FF0000"/>
                </a:solidFill>
                <a:latin typeface="楷体" pitchFamily="49" charset="-122"/>
                <a:ea typeface="楷体" pitchFamily="49" charset="-122"/>
              </a:rPr>
              <a:t>)</a:t>
            </a:r>
            <a:endParaRPr lang="zh-CN" altLang="zh-CN" sz="2400" b="1" dirty="0">
              <a:solidFill>
                <a:srgbClr val="FF0000"/>
              </a:solidFill>
              <a:latin typeface="楷体" pitchFamily="49" charset="-122"/>
              <a:ea typeface="楷体" pitchFamily="49" charset="-122"/>
            </a:endParaRPr>
          </a:p>
        </p:txBody>
      </p:sp>
      <p:sp>
        <p:nvSpPr>
          <p:cNvPr id="23" name="TextBox 56">
            <a:extLst>
              <a:ext uri="{FF2B5EF4-FFF2-40B4-BE49-F238E27FC236}">
                <a16:creationId xmlns="" xmlns:a16="http://schemas.microsoft.com/office/drawing/2014/main" id="{C168D6C3-8183-4EEE-8C90-589C4C95E4CB}"/>
              </a:ext>
            </a:extLst>
          </p:cNvPr>
          <p:cNvSpPr txBox="1">
            <a:spLocks noChangeArrowheads="1"/>
          </p:cNvSpPr>
          <p:nvPr/>
        </p:nvSpPr>
        <p:spPr bwMode="auto">
          <a:xfrm>
            <a:off x="783288" y="3824799"/>
            <a:ext cx="7013546" cy="461665"/>
          </a:xfrm>
          <a:prstGeom prst="rect">
            <a:avLst/>
          </a:prstGeom>
          <a:noFill/>
          <a:ln>
            <a:noFill/>
          </a:ln>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spcAft>
                <a:spcPts val="0"/>
              </a:spcAft>
              <a:buNone/>
            </a:pPr>
            <a:r>
              <a:rPr lang="zh-CN" altLang="zh-CN" sz="2400" b="1" dirty="0">
                <a:solidFill>
                  <a:srgbClr val="FF0000"/>
                </a:solidFill>
                <a:latin typeface="楷体" pitchFamily="49" charset="-122"/>
                <a:ea typeface="楷体" pitchFamily="49" charset="-122"/>
              </a:rPr>
              <a:t>答</a:t>
            </a:r>
            <a:r>
              <a:rPr lang="en-US" altLang="zh-CN" sz="2400" b="1" dirty="0">
                <a:solidFill>
                  <a:srgbClr val="FF0000"/>
                </a:solidFill>
                <a:latin typeface="楷体" pitchFamily="49" charset="-122"/>
                <a:ea typeface="楷体" pitchFamily="49" charset="-122"/>
              </a:rPr>
              <a:t>:</a:t>
            </a:r>
            <a:r>
              <a:rPr lang="zh-CN" altLang="zh-CN" sz="2400" b="1" dirty="0">
                <a:solidFill>
                  <a:srgbClr val="FF0000"/>
                </a:solidFill>
                <a:latin typeface="楷体" pitchFamily="49" charset="-122"/>
                <a:ea typeface="楷体" pitchFamily="49" charset="-122"/>
              </a:rPr>
              <a:t>需要买白色涂料和绿色涂料各</a:t>
            </a:r>
            <a:r>
              <a:rPr lang="en-US" altLang="zh-CN" sz="2400" b="1" dirty="0">
                <a:solidFill>
                  <a:srgbClr val="FF0000"/>
                </a:solidFill>
                <a:latin typeface="楷体" pitchFamily="49" charset="-122"/>
                <a:ea typeface="楷体" pitchFamily="49" charset="-122"/>
              </a:rPr>
              <a:t>7</a:t>
            </a:r>
            <a:r>
              <a:rPr lang="zh-CN" altLang="zh-CN" sz="2400" b="1" dirty="0">
                <a:solidFill>
                  <a:srgbClr val="FF0000"/>
                </a:solidFill>
                <a:latin typeface="楷体" pitchFamily="49" charset="-122"/>
                <a:ea typeface="楷体" pitchFamily="49" charset="-122"/>
              </a:rPr>
              <a:t>桶</a:t>
            </a:r>
            <a:r>
              <a:rPr lang="en-US" altLang="zh-CN" sz="2400" b="1" dirty="0">
                <a:solidFill>
                  <a:srgbClr val="FF0000"/>
                </a:solidFill>
                <a:latin typeface="楷体" pitchFamily="49" charset="-122"/>
                <a:ea typeface="楷体" pitchFamily="49" charset="-122"/>
              </a:rPr>
              <a:t>,</a:t>
            </a:r>
            <a:r>
              <a:rPr lang="zh-CN" altLang="zh-CN" sz="2400" b="1" dirty="0">
                <a:solidFill>
                  <a:srgbClr val="FF0000"/>
                </a:solidFill>
                <a:latin typeface="楷体" pitchFamily="49" charset="-122"/>
                <a:ea typeface="楷体" pitchFamily="49" charset="-122"/>
              </a:rPr>
              <a:t>要花</a:t>
            </a:r>
            <a:r>
              <a:rPr lang="en-US" altLang="zh-CN" sz="2400" b="1" dirty="0">
                <a:solidFill>
                  <a:srgbClr val="FF0000"/>
                </a:solidFill>
                <a:latin typeface="楷体" pitchFamily="49" charset="-122"/>
                <a:ea typeface="楷体" pitchFamily="49" charset="-122"/>
              </a:rPr>
              <a:t>434</a:t>
            </a:r>
            <a:r>
              <a:rPr lang="zh-CN" altLang="zh-CN" sz="2400" b="1" dirty="0">
                <a:solidFill>
                  <a:srgbClr val="FF0000"/>
                </a:solidFill>
                <a:latin typeface="楷体" pitchFamily="49" charset="-122"/>
                <a:ea typeface="楷体" pitchFamily="49" charset="-122"/>
              </a:rPr>
              <a:t>元。</a:t>
            </a:r>
          </a:p>
        </p:txBody>
      </p:sp>
      <p:sp>
        <p:nvSpPr>
          <p:cNvPr id="19" name="TextBox 56">
            <a:extLst>
              <a:ext uri="{FF2B5EF4-FFF2-40B4-BE49-F238E27FC236}">
                <a16:creationId xmlns="" xmlns:a16="http://schemas.microsoft.com/office/drawing/2014/main" id="{52F6277E-4007-46E3-BA40-156C6160C37C}"/>
              </a:ext>
            </a:extLst>
          </p:cNvPr>
          <p:cNvSpPr txBox="1">
            <a:spLocks noChangeArrowheads="1"/>
          </p:cNvSpPr>
          <p:nvPr/>
        </p:nvSpPr>
        <p:spPr bwMode="auto">
          <a:xfrm>
            <a:off x="832495" y="2491727"/>
            <a:ext cx="4027537" cy="461665"/>
          </a:xfrm>
          <a:prstGeom prst="rect">
            <a:avLst/>
          </a:prstGeom>
          <a:noFill/>
          <a:ln>
            <a:noFill/>
          </a:ln>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spcAft>
                <a:spcPts val="0"/>
              </a:spcAft>
              <a:buNone/>
            </a:pPr>
            <a:r>
              <a:rPr lang="zh-CN" altLang="zh-CN" sz="2400" b="1" dirty="0">
                <a:solidFill>
                  <a:srgbClr val="FF0000"/>
                </a:solidFill>
                <a:latin typeface="楷体" pitchFamily="49" charset="-122"/>
                <a:ea typeface="楷体" pitchFamily="49" charset="-122"/>
              </a:rPr>
              <a:t>绿色涂料</a:t>
            </a:r>
            <a:r>
              <a:rPr lang="en-US" altLang="zh-CN" sz="2400" b="1" dirty="0">
                <a:solidFill>
                  <a:srgbClr val="FF0000"/>
                </a:solidFill>
                <a:latin typeface="楷体" pitchFamily="49" charset="-122"/>
                <a:ea typeface="楷体" pitchFamily="49" charset="-122"/>
              </a:rPr>
              <a:t>: 6.25÷1</a:t>
            </a:r>
            <a:r>
              <a:rPr lang="zh-CN" altLang="zh-CN" sz="2400" b="1" dirty="0">
                <a:solidFill>
                  <a:srgbClr val="FF0000"/>
                </a:solidFill>
                <a:latin typeface="楷体" pitchFamily="49" charset="-122"/>
                <a:ea typeface="楷体" pitchFamily="49" charset="-122"/>
              </a:rPr>
              <a:t>≈</a:t>
            </a:r>
            <a:r>
              <a:rPr lang="en-US" altLang="zh-CN" sz="2400" b="1" dirty="0">
                <a:solidFill>
                  <a:srgbClr val="FF0000"/>
                </a:solidFill>
                <a:latin typeface="楷体" pitchFamily="49" charset="-122"/>
                <a:ea typeface="楷体" pitchFamily="49" charset="-122"/>
              </a:rPr>
              <a:t>7(</a:t>
            </a:r>
            <a:r>
              <a:rPr lang="zh-CN" altLang="zh-CN" sz="2400" b="1" dirty="0">
                <a:solidFill>
                  <a:srgbClr val="FF0000"/>
                </a:solidFill>
                <a:latin typeface="楷体" pitchFamily="49" charset="-122"/>
                <a:ea typeface="楷体" pitchFamily="49" charset="-122"/>
              </a:rPr>
              <a:t>桶</a:t>
            </a:r>
            <a:r>
              <a:rPr lang="en-US" altLang="zh-CN" sz="2400" b="1" dirty="0">
                <a:solidFill>
                  <a:srgbClr val="FF0000"/>
                </a:solidFill>
                <a:latin typeface="楷体" pitchFamily="49" charset="-122"/>
                <a:ea typeface="楷体" pitchFamily="49" charset="-122"/>
              </a:rPr>
              <a:t>)</a:t>
            </a:r>
            <a:endParaRPr lang="zh-CN" altLang="zh-CN" sz="2400" b="1" dirty="0">
              <a:solidFill>
                <a:srgbClr val="FF0000"/>
              </a:solidFill>
              <a:latin typeface="楷体" pitchFamily="49" charset="-122"/>
              <a:ea typeface="楷体" pitchFamily="49" charset="-122"/>
            </a:endParaRPr>
          </a:p>
        </p:txBody>
      </p:sp>
      <p:sp>
        <p:nvSpPr>
          <p:cNvPr id="18" name="TextBox 56">
            <a:extLst>
              <a:ext uri="{FF2B5EF4-FFF2-40B4-BE49-F238E27FC236}">
                <a16:creationId xmlns="" xmlns:a16="http://schemas.microsoft.com/office/drawing/2014/main" id="{0B42B4B5-A479-4E78-97A2-42F6FC9C8772}"/>
              </a:ext>
            </a:extLst>
          </p:cNvPr>
          <p:cNvSpPr txBox="1">
            <a:spLocks noChangeArrowheads="1"/>
          </p:cNvSpPr>
          <p:nvPr/>
        </p:nvSpPr>
        <p:spPr bwMode="auto">
          <a:xfrm>
            <a:off x="795100" y="3129640"/>
            <a:ext cx="4744084" cy="461665"/>
          </a:xfrm>
          <a:prstGeom prst="rect">
            <a:avLst/>
          </a:prstGeom>
          <a:noFill/>
          <a:ln>
            <a:noFill/>
          </a:ln>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buNone/>
            </a:pPr>
            <a:r>
              <a:rPr lang="zh-CN" altLang="en-US" sz="2400" b="1" dirty="0">
                <a:solidFill>
                  <a:srgbClr val="FF0000"/>
                </a:solidFill>
                <a:latin typeface="楷体" pitchFamily="49" charset="-122"/>
                <a:ea typeface="楷体" pitchFamily="49" charset="-122"/>
              </a:rPr>
              <a:t>需要的钱数</a:t>
            </a:r>
            <a:r>
              <a:rPr lang="en-US" altLang="zh-CN" sz="2400" b="1" dirty="0">
                <a:solidFill>
                  <a:srgbClr val="FF0000"/>
                </a:solidFill>
                <a:latin typeface="楷体" pitchFamily="49" charset="-122"/>
                <a:ea typeface="楷体" pitchFamily="49" charset="-122"/>
              </a:rPr>
              <a:t>: (50+12)×7=434(</a:t>
            </a:r>
            <a:r>
              <a:rPr lang="zh-CN" altLang="zh-CN" sz="2400" b="1" dirty="0">
                <a:solidFill>
                  <a:srgbClr val="FF0000"/>
                </a:solidFill>
                <a:latin typeface="楷体" pitchFamily="49" charset="-122"/>
                <a:ea typeface="楷体" pitchFamily="49" charset="-122"/>
              </a:rPr>
              <a:t>元</a:t>
            </a:r>
            <a:r>
              <a:rPr lang="en-US" altLang="zh-CN" sz="2400" b="1" dirty="0">
                <a:solidFill>
                  <a:srgbClr val="FF0000"/>
                </a:solidFill>
                <a:latin typeface="楷体" pitchFamily="49" charset="-122"/>
                <a:ea typeface="楷体" pitchFamily="49" charset="-122"/>
              </a:rPr>
              <a:t>)</a:t>
            </a:r>
            <a:endParaRPr lang="zh-CN" altLang="zh-CN" sz="2400" b="1" dirty="0">
              <a:solidFill>
                <a:srgbClr val="FF0000"/>
              </a:solidFill>
              <a:latin typeface="楷体" pitchFamily="49" charset="-122"/>
              <a:ea typeface="楷体" pitchFamily="49" charset="-122"/>
            </a:endParaRPr>
          </a:p>
        </p:txBody>
      </p:sp>
      <p:grpSp>
        <p:nvGrpSpPr>
          <p:cNvPr id="14" name="组合 13"/>
          <p:cNvGrpSpPr/>
          <p:nvPr/>
        </p:nvGrpSpPr>
        <p:grpSpPr>
          <a:xfrm>
            <a:off x="7812970" y="4471584"/>
            <a:ext cx="1105042" cy="370719"/>
            <a:chOff x="7643422" y="4681236"/>
            <a:chExt cx="1105042" cy="370719"/>
          </a:xfrm>
        </p:grpSpPr>
        <p:pic>
          <p:nvPicPr>
            <p:cNvPr id="17" name="图片 16">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43422" y="4713389"/>
              <a:ext cx="1105042" cy="338566"/>
            </a:xfrm>
            <a:prstGeom prst="rect">
              <a:avLst/>
            </a:prstGeom>
          </p:spPr>
        </p:pic>
        <p:sp>
          <p:nvSpPr>
            <p:cNvPr id="20" name="文本框 26">
              <a:hlinkClick r:id="rId4" action="ppaction://hlinksldjump"/>
            </p:cNvPr>
            <p:cNvSpPr txBox="1"/>
            <p:nvPr/>
          </p:nvSpPr>
          <p:spPr>
            <a:xfrm>
              <a:off x="7763282" y="4681236"/>
              <a:ext cx="646331" cy="369332"/>
            </a:xfrm>
            <a:prstGeom prst="rect">
              <a:avLst/>
            </a:prstGeom>
            <a:noFill/>
          </p:spPr>
          <p:txBody>
            <a:bodyPr wrap="none" rtlCol="0">
              <a:spAutoFit/>
            </a:bodyPr>
            <a:lstStyle/>
            <a:p>
              <a:r>
                <a:rPr kumimoji="1" lang="zh-CN" altLang="en-US" sz="1800" dirty="0">
                  <a:solidFill>
                    <a:prstClr val="black"/>
                  </a:solidFill>
                  <a:latin typeface="黑体" pitchFamily="49" charset="-122"/>
                  <a:ea typeface="黑体" pitchFamily="49" charset="-122"/>
                </a:rPr>
                <a:t>返回</a:t>
              </a:r>
            </a:p>
          </p:txBody>
        </p:sp>
      </p:grpSp>
      <p:pic>
        <p:nvPicPr>
          <p:cNvPr id="12" name="图片 11">
            <a:extLst>
              <a:ext uri="{FF2B5EF4-FFF2-40B4-BE49-F238E27FC236}">
                <a16:creationId xmlns="" xmlns:a16="http://schemas.microsoft.com/office/drawing/2014/main" id="{88D4CE5D-3A38-48A4-9444-F523666C92F0}"/>
              </a:ext>
            </a:extLst>
          </p:cNvPr>
          <p:cNvPicPr>
            <a:picLocks noChangeAspect="1"/>
          </p:cNvPicPr>
          <p:nvPr/>
        </p:nvPicPr>
        <p:blipFill>
          <a:blip r:embed="rId5"/>
          <a:stretch>
            <a:fillRect/>
          </a:stretch>
        </p:blipFill>
        <p:spPr>
          <a:xfrm>
            <a:off x="5241991" y="1510794"/>
            <a:ext cx="3650489" cy="1420996"/>
          </a:xfrm>
          <a:prstGeom prst="rect">
            <a:avLst/>
          </a:prstGeom>
        </p:spPr>
      </p:pic>
    </p:spTree>
    <p:extLst>
      <p:ext uri="{BB962C8B-B14F-4D97-AF65-F5344CB8AC3E}">
        <p14:creationId xmlns:p14="http://schemas.microsoft.com/office/powerpoint/2010/main" val="54221565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wipe(left)">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wipe(left)">
                                      <p:cBhvr>
                                        <p:cTn id="17" dur="5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wipe(left)">
                                      <p:cBhvr>
                                        <p:cTn id="2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19" grpId="0"/>
      <p:bldP spid="1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BAEFBEE6-6668-4EBE-8AB7-04BB732A8832}"/>
              </a:ext>
            </a:extLst>
          </p:cNvPr>
          <p:cNvPicPr>
            <a:picLocks noChangeAspect="1"/>
          </p:cNvPicPr>
          <p:nvPr/>
        </p:nvPicPr>
        <p:blipFill>
          <a:blip r:embed="rId2"/>
          <a:stretch>
            <a:fillRect/>
          </a:stretch>
        </p:blipFill>
        <p:spPr>
          <a:xfrm>
            <a:off x="5148064" y="1183781"/>
            <a:ext cx="974335" cy="988877"/>
          </a:xfrm>
          <a:prstGeom prst="rect">
            <a:avLst/>
          </a:prstGeom>
        </p:spPr>
      </p:pic>
      <p:pic>
        <p:nvPicPr>
          <p:cNvPr id="4" name="图片 3">
            <a:extLst>
              <a:ext uri="{FF2B5EF4-FFF2-40B4-BE49-F238E27FC236}">
                <a16:creationId xmlns="" xmlns:a16="http://schemas.microsoft.com/office/drawing/2014/main" id="{36685EF1-22E9-4914-A6E2-4246D38FCECB}"/>
              </a:ext>
            </a:extLst>
          </p:cNvPr>
          <p:cNvPicPr>
            <a:picLocks noChangeAspect="1"/>
          </p:cNvPicPr>
          <p:nvPr/>
        </p:nvPicPr>
        <p:blipFill>
          <a:blip r:embed="rId3"/>
          <a:stretch>
            <a:fillRect/>
          </a:stretch>
        </p:blipFill>
        <p:spPr>
          <a:xfrm>
            <a:off x="6366610" y="1131590"/>
            <a:ext cx="974335" cy="1064809"/>
          </a:xfrm>
          <a:prstGeom prst="rect">
            <a:avLst/>
          </a:prstGeom>
        </p:spPr>
      </p:pic>
      <p:pic>
        <p:nvPicPr>
          <p:cNvPr id="5" name="图片 4">
            <a:extLst>
              <a:ext uri="{FF2B5EF4-FFF2-40B4-BE49-F238E27FC236}">
                <a16:creationId xmlns="" xmlns:a16="http://schemas.microsoft.com/office/drawing/2014/main" id="{0EDE99D6-7D21-44A9-AC58-628D45390D89}"/>
              </a:ext>
            </a:extLst>
          </p:cNvPr>
          <p:cNvPicPr>
            <a:picLocks noChangeAspect="1"/>
          </p:cNvPicPr>
          <p:nvPr/>
        </p:nvPicPr>
        <p:blipFill>
          <a:blip r:embed="rId4"/>
          <a:stretch>
            <a:fillRect/>
          </a:stretch>
        </p:blipFill>
        <p:spPr>
          <a:xfrm>
            <a:off x="7771041" y="1131590"/>
            <a:ext cx="1228379" cy="1242181"/>
          </a:xfrm>
          <a:prstGeom prst="rect">
            <a:avLst/>
          </a:prstGeom>
        </p:spPr>
      </p:pic>
      <p:sp>
        <p:nvSpPr>
          <p:cNvPr id="11" name="TextBox 56">
            <a:extLst>
              <a:ext uri="{FF2B5EF4-FFF2-40B4-BE49-F238E27FC236}">
                <a16:creationId xmlns="" xmlns:a16="http://schemas.microsoft.com/office/drawing/2014/main" id="{E92DA8CC-F6B6-41D3-BF4B-2DE44DE17CFD}"/>
              </a:ext>
            </a:extLst>
          </p:cNvPr>
          <p:cNvSpPr txBox="1">
            <a:spLocks noChangeArrowheads="1"/>
          </p:cNvSpPr>
          <p:nvPr/>
        </p:nvSpPr>
        <p:spPr bwMode="auto">
          <a:xfrm>
            <a:off x="3059832" y="267494"/>
            <a:ext cx="3240360" cy="584775"/>
          </a:xfrm>
          <a:prstGeom prst="rect">
            <a:avLst/>
          </a:prstGeom>
          <a:noFill/>
          <a:ln>
            <a:noFill/>
          </a:ln>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b="1" dirty="0">
                <a:solidFill>
                  <a:srgbClr val="FF0000"/>
                </a:solidFill>
                <a:latin typeface="楷体" pitchFamily="49" charset="-122"/>
                <a:ea typeface="楷体" pitchFamily="49" charset="-122"/>
              </a:rPr>
              <a:t>（二）铺</a:t>
            </a:r>
            <a:r>
              <a:rPr lang="zh-CN" altLang="en-US" b="1" dirty="0" smtClean="0">
                <a:solidFill>
                  <a:srgbClr val="FF0000"/>
                </a:solidFill>
                <a:latin typeface="楷体" pitchFamily="49" charset="-122"/>
                <a:ea typeface="楷体" pitchFamily="49" charset="-122"/>
              </a:rPr>
              <a:t>地面</a:t>
            </a:r>
            <a:endParaRPr lang="zh-CN" altLang="en-US" b="1" dirty="0">
              <a:solidFill>
                <a:srgbClr val="FF0000"/>
              </a:solidFill>
              <a:latin typeface="楷体" pitchFamily="49" charset="-122"/>
              <a:ea typeface="楷体" pitchFamily="49" charset="-122"/>
            </a:endParaRPr>
          </a:p>
        </p:txBody>
      </p:sp>
      <p:sp>
        <p:nvSpPr>
          <p:cNvPr id="17" name="TextBox 56">
            <a:extLst>
              <a:ext uri="{FF2B5EF4-FFF2-40B4-BE49-F238E27FC236}">
                <a16:creationId xmlns="" xmlns:a16="http://schemas.microsoft.com/office/drawing/2014/main" id="{03D1A62D-3839-4BFD-B4FA-3CB3B7BF864E}"/>
              </a:ext>
            </a:extLst>
          </p:cNvPr>
          <p:cNvSpPr txBox="1">
            <a:spLocks noChangeArrowheads="1"/>
          </p:cNvSpPr>
          <p:nvPr/>
        </p:nvSpPr>
        <p:spPr bwMode="auto">
          <a:xfrm>
            <a:off x="392465" y="771550"/>
            <a:ext cx="5907727" cy="523220"/>
          </a:xfrm>
          <a:prstGeom prst="rect">
            <a:avLst/>
          </a:prstGeom>
          <a:noFill/>
          <a:ln>
            <a:noFill/>
          </a:ln>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2800" b="1" dirty="0">
                <a:latin typeface="楷体" pitchFamily="49" charset="-122"/>
                <a:ea typeface="楷体" pitchFamily="49" charset="-122"/>
              </a:rPr>
              <a:t>红红选定了下面这种颜色的瓷砖。</a:t>
            </a:r>
          </a:p>
        </p:txBody>
      </p:sp>
      <p:sp>
        <p:nvSpPr>
          <p:cNvPr id="22" name="TextBox 56">
            <a:extLst>
              <a:ext uri="{FF2B5EF4-FFF2-40B4-BE49-F238E27FC236}">
                <a16:creationId xmlns="" xmlns:a16="http://schemas.microsoft.com/office/drawing/2014/main" id="{5E7FD953-D193-40EE-8C48-E491344D11B5}"/>
              </a:ext>
            </a:extLst>
          </p:cNvPr>
          <p:cNvSpPr txBox="1">
            <a:spLocks noChangeArrowheads="1"/>
          </p:cNvSpPr>
          <p:nvPr/>
        </p:nvSpPr>
        <p:spPr bwMode="auto">
          <a:xfrm>
            <a:off x="251520" y="1275606"/>
            <a:ext cx="4968552" cy="1384995"/>
          </a:xfrm>
          <a:prstGeom prst="rect">
            <a:avLst/>
          </a:prstGeom>
          <a:noFill/>
          <a:ln>
            <a:noFill/>
          </a:ln>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spcAft>
                <a:spcPts val="0"/>
              </a:spcAft>
              <a:buNone/>
            </a:pPr>
            <a:r>
              <a:rPr lang="zh-CN" altLang="en-US" sz="2800" b="1" dirty="0">
                <a:latin typeface="楷体" pitchFamily="49" charset="-122"/>
                <a:ea typeface="楷体" pitchFamily="49" charset="-122"/>
              </a:rPr>
              <a:t>（</a:t>
            </a:r>
            <a:r>
              <a:rPr lang="en-US" altLang="zh-CN" sz="2800" b="1" dirty="0">
                <a:latin typeface="楷体" pitchFamily="49" charset="-122"/>
                <a:ea typeface="楷体" pitchFamily="49" charset="-122"/>
              </a:rPr>
              <a:t>1</a:t>
            </a:r>
            <a:r>
              <a:rPr lang="zh-CN" altLang="en-US" sz="2800" b="1" dirty="0">
                <a:latin typeface="楷体" pitchFamily="49" charset="-122"/>
                <a:ea typeface="楷体" pitchFamily="49" charset="-122"/>
              </a:rPr>
              <a:t>）算一算：分别用上面</a:t>
            </a:r>
            <a:r>
              <a:rPr lang="zh-CN" altLang="en-US" sz="2800" b="1" dirty="0" smtClean="0">
                <a:latin typeface="楷体" pitchFamily="49" charset="-122"/>
                <a:ea typeface="楷体" pitchFamily="49" charset="-122"/>
              </a:rPr>
              <a:t>三</a:t>
            </a:r>
            <a:endParaRPr lang="en-US" altLang="zh-CN" sz="2800" b="1" dirty="0" smtClean="0">
              <a:latin typeface="楷体" pitchFamily="49" charset="-122"/>
              <a:ea typeface="楷体" pitchFamily="49" charset="-122"/>
            </a:endParaRPr>
          </a:p>
          <a:p>
            <a:pPr>
              <a:spcBef>
                <a:spcPts val="0"/>
              </a:spcBef>
              <a:spcAft>
                <a:spcPts val="0"/>
              </a:spcAft>
              <a:buNone/>
            </a:pPr>
            <a:r>
              <a:rPr lang="zh-CN" altLang="en-US" sz="2800" b="1" dirty="0" smtClean="0">
                <a:latin typeface="楷体" pitchFamily="49" charset="-122"/>
                <a:ea typeface="楷体" pitchFamily="49" charset="-122"/>
              </a:rPr>
              <a:t>种规格</a:t>
            </a:r>
            <a:r>
              <a:rPr lang="zh-CN" altLang="en-US" sz="2800" b="1" dirty="0">
                <a:latin typeface="楷体" pitchFamily="49" charset="-122"/>
                <a:ea typeface="楷体" pitchFamily="49" charset="-122"/>
              </a:rPr>
              <a:t>的地砖铺地，至少各</a:t>
            </a:r>
            <a:r>
              <a:rPr lang="zh-CN" altLang="en-US" sz="2800" b="1" dirty="0" smtClean="0">
                <a:latin typeface="楷体" pitchFamily="49" charset="-122"/>
                <a:ea typeface="楷体" pitchFamily="49" charset="-122"/>
              </a:rPr>
              <a:t>需</a:t>
            </a:r>
            <a:endParaRPr lang="en-US" altLang="zh-CN" sz="2800" b="1" dirty="0" smtClean="0">
              <a:latin typeface="楷体" pitchFamily="49" charset="-122"/>
              <a:ea typeface="楷体" pitchFamily="49" charset="-122"/>
            </a:endParaRPr>
          </a:p>
          <a:p>
            <a:pPr>
              <a:spcBef>
                <a:spcPts val="0"/>
              </a:spcBef>
              <a:spcAft>
                <a:spcPts val="0"/>
              </a:spcAft>
              <a:buNone/>
            </a:pPr>
            <a:r>
              <a:rPr lang="zh-CN" altLang="en-US" sz="2800" b="1" dirty="0" smtClean="0">
                <a:latin typeface="楷体" pitchFamily="49" charset="-122"/>
                <a:ea typeface="楷体" pitchFamily="49" charset="-122"/>
              </a:rPr>
              <a:t>多少</a:t>
            </a:r>
            <a:r>
              <a:rPr lang="zh-CN" altLang="en-US" sz="2800" b="1" dirty="0">
                <a:latin typeface="楷体" pitchFamily="49" charset="-122"/>
                <a:ea typeface="楷体" pitchFamily="49" charset="-122"/>
              </a:rPr>
              <a:t>块？</a:t>
            </a:r>
            <a:endParaRPr lang="zh-CN" altLang="zh-CN" sz="2800" b="1" dirty="0">
              <a:latin typeface="楷体" pitchFamily="49" charset="-122"/>
              <a:ea typeface="楷体" pitchFamily="49" charset="-122"/>
            </a:endParaRPr>
          </a:p>
        </p:txBody>
      </p:sp>
      <p:sp>
        <p:nvSpPr>
          <p:cNvPr id="23" name="TextBox 56">
            <a:extLst>
              <a:ext uri="{FF2B5EF4-FFF2-40B4-BE49-F238E27FC236}">
                <a16:creationId xmlns="" xmlns:a16="http://schemas.microsoft.com/office/drawing/2014/main" id="{C168D6C3-8183-4EEE-8C90-589C4C95E4CB}"/>
              </a:ext>
            </a:extLst>
          </p:cNvPr>
          <p:cNvSpPr txBox="1">
            <a:spLocks noChangeArrowheads="1"/>
          </p:cNvSpPr>
          <p:nvPr/>
        </p:nvSpPr>
        <p:spPr bwMode="auto">
          <a:xfrm>
            <a:off x="937765" y="4115856"/>
            <a:ext cx="6890244" cy="400110"/>
          </a:xfrm>
          <a:prstGeom prst="rect">
            <a:avLst/>
          </a:prstGeom>
          <a:noFill/>
          <a:ln>
            <a:noFill/>
          </a:ln>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buNone/>
            </a:pPr>
            <a:r>
              <a:rPr lang="zh-CN" altLang="zh-CN" sz="2000" b="1" dirty="0">
                <a:solidFill>
                  <a:srgbClr val="FF0000"/>
                </a:solidFill>
                <a:latin typeface="楷体" pitchFamily="49" charset="-122"/>
                <a:ea typeface="楷体" pitchFamily="49" charset="-122"/>
              </a:rPr>
              <a:t>答</a:t>
            </a:r>
            <a:r>
              <a:rPr lang="en-US" altLang="zh-CN" sz="2000" b="1" dirty="0">
                <a:solidFill>
                  <a:srgbClr val="FF0000"/>
                </a:solidFill>
                <a:latin typeface="楷体" pitchFamily="49" charset="-122"/>
                <a:ea typeface="楷体" pitchFamily="49" charset="-122"/>
              </a:rPr>
              <a:t>:</a:t>
            </a:r>
            <a:r>
              <a:rPr lang="zh-CN" altLang="zh-CN" sz="2000" b="1" dirty="0">
                <a:solidFill>
                  <a:srgbClr val="FF0000"/>
                </a:solidFill>
                <a:latin typeface="楷体" pitchFamily="49" charset="-122"/>
                <a:ea typeface="楷体" pitchFamily="49" charset="-122"/>
              </a:rPr>
              <a:t>至少需要各种瓷砖分别为</a:t>
            </a:r>
            <a:r>
              <a:rPr lang="en-US" altLang="zh-CN" sz="2000" b="1" dirty="0">
                <a:solidFill>
                  <a:srgbClr val="FF0000"/>
                </a:solidFill>
                <a:latin typeface="楷体" pitchFamily="49" charset="-122"/>
                <a:ea typeface="楷体" pitchFamily="49" charset="-122"/>
              </a:rPr>
              <a:t>192</a:t>
            </a:r>
            <a:r>
              <a:rPr lang="zh-CN" altLang="zh-CN" sz="2000" b="1" dirty="0">
                <a:solidFill>
                  <a:srgbClr val="FF0000"/>
                </a:solidFill>
                <a:latin typeface="楷体" pitchFamily="49" charset="-122"/>
                <a:ea typeface="楷体" pitchFamily="49" charset="-122"/>
              </a:rPr>
              <a:t>块、</a:t>
            </a:r>
            <a:r>
              <a:rPr lang="en-US" altLang="zh-CN" sz="2000" b="1" dirty="0">
                <a:solidFill>
                  <a:srgbClr val="FF0000"/>
                </a:solidFill>
                <a:latin typeface="楷体" pitchFamily="49" charset="-122"/>
                <a:ea typeface="楷体" pitchFamily="49" charset="-122"/>
              </a:rPr>
              <a:t>134</a:t>
            </a:r>
            <a:r>
              <a:rPr lang="zh-CN" altLang="zh-CN" sz="2000" b="1" dirty="0">
                <a:solidFill>
                  <a:srgbClr val="FF0000"/>
                </a:solidFill>
                <a:latin typeface="楷体" pitchFamily="49" charset="-122"/>
                <a:ea typeface="楷体" pitchFamily="49" charset="-122"/>
              </a:rPr>
              <a:t>块和</a:t>
            </a:r>
            <a:r>
              <a:rPr lang="en-US" altLang="zh-CN" sz="2000" b="1" dirty="0">
                <a:solidFill>
                  <a:srgbClr val="FF0000"/>
                </a:solidFill>
                <a:latin typeface="楷体" pitchFamily="49" charset="-122"/>
                <a:ea typeface="楷体" pitchFamily="49" charset="-122"/>
              </a:rPr>
              <a:t>75</a:t>
            </a:r>
            <a:r>
              <a:rPr lang="zh-CN" altLang="zh-CN" sz="2000" b="1" dirty="0">
                <a:solidFill>
                  <a:srgbClr val="FF0000"/>
                </a:solidFill>
                <a:latin typeface="楷体" pitchFamily="49" charset="-122"/>
                <a:ea typeface="楷体" pitchFamily="49" charset="-122"/>
              </a:rPr>
              <a:t>块。</a:t>
            </a:r>
            <a:endParaRPr lang="zh-CN" altLang="zh-CN" sz="2400" b="1" dirty="0">
              <a:solidFill>
                <a:srgbClr val="FF0000"/>
              </a:solidFill>
              <a:latin typeface="楷体" pitchFamily="49" charset="-122"/>
              <a:ea typeface="楷体" pitchFamily="49" charset="-122"/>
            </a:endParaRPr>
          </a:p>
        </p:txBody>
      </p:sp>
      <p:sp>
        <p:nvSpPr>
          <p:cNvPr id="19" name="TextBox 56">
            <a:extLst>
              <a:ext uri="{FF2B5EF4-FFF2-40B4-BE49-F238E27FC236}">
                <a16:creationId xmlns="" xmlns:a16="http://schemas.microsoft.com/office/drawing/2014/main" id="{52F6277E-4007-46E3-BA40-156C6160C37C}"/>
              </a:ext>
            </a:extLst>
          </p:cNvPr>
          <p:cNvSpPr txBox="1">
            <a:spLocks noChangeArrowheads="1"/>
          </p:cNvSpPr>
          <p:nvPr/>
        </p:nvSpPr>
        <p:spPr bwMode="auto">
          <a:xfrm>
            <a:off x="987521" y="2648060"/>
            <a:ext cx="3960440" cy="400110"/>
          </a:xfrm>
          <a:prstGeom prst="rect">
            <a:avLst/>
          </a:prstGeom>
          <a:noFill/>
          <a:ln>
            <a:noFill/>
          </a:ln>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spcAft>
                <a:spcPts val="0"/>
              </a:spcAft>
              <a:buNone/>
            </a:pPr>
            <a:r>
              <a:rPr lang="zh-CN" altLang="zh-CN" sz="2000" b="1" dirty="0">
                <a:solidFill>
                  <a:srgbClr val="FF0000"/>
                </a:solidFill>
                <a:latin typeface="楷体" pitchFamily="49" charset="-122"/>
                <a:ea typeface="楷体" pitchFamily="49" charset="-122"/>
              </a:rPr>
              <a:t>卧室地面的面积</a:t>
            </a:r>
            <a:r>
              <a:rPr lang="en-US" altLang="zh-CN" sz="2000" b="1" dirty="0">
                <a:solidFill>
                  <a:srgbClr val="FF0000"/>
                </a:solidFill>
                <a:latin typeface="楷体" pitchFamily="49" charset="-122"/>
                <a:ea typeface="楷体" pitchFamily="49" charset="-122"/>
              </a:rPr>
              <a:t>:3×4=12(</a:t>
            </a:r>
            <a:r>
              <a:rPr lang="zh-CN" altLang="zh-CN" sz="2000" b="1" dirty="0">
                <a:solidFill>
                  <a:srgbClr val="FF0000"/>
                </a:solidFill>
                <a:latin typeface="楷体" pitchFamily="49" charset="-122"/>
                <a:ea typeface="楷体" pitchFamily="49" charset="-122"/>
              </a:rPr>
              <a:t>平方米</a:t>
            </a:r>
            <a:r>
              <a:rPr lang="en-US" altLang="zh-CN" sz="2000" b="1" dirty="0">
                <a:solidFill>
                  <a:srgbClr val="FF0000"/>
                </a:solidFill>
                <a:latin typeface="楷体" pitchFamily="49" charset="-122"/>
                <a:ea typeface="楷体" pitchFamily="49" charset="-122"/>
              </a:rPr>
              <a:t>)</a:t>
            </a:r>
            <a:endParaRPr lang="zh-CN" altLang="zh-CN" sz="2000" b="1" dirty="0">
              <a:solidFill>
                <a:srgbClr val="FF0000"/>
              </a:solidFill>
              <a:latin typeface="楷体" pitchFamily="49" charset="-122"/>
              <a:ea typeface="楷体" pitchFamily="49" charset="-122"/>
            </a:endParaRPr>
          </a:p>
        </p:txBody>
      </p:sp>
      <p:sp>
        <p:nvSpPr>
          <p:cNvPr id="20" name="TextBox 56">
            <a:extLst>
              <a:ext uri="{FF2B5EF4-FFF2-40B4-BE49-F238E27FC236}">
                <a16:creationId xmlns="" xmlns:a16="http://schemas.microsoft.com/office/drawing/2014/main" id="{FAA5A29B-85A2-4B2B-B46F-88D33F4690E0}"/>
              </a:ext>
            </a:extLst>
          </p:cNvPr>
          <p:cNvSpPr txBox="1">
            <a:spLocks noChangeArrowheads="1"/>
          </p:cNvSpPr>
          <p:nvPr/>
        </p:nvSpPr>
        <p:spPr bwMode="auto">
          <a:xfrm>
            <a:off x="972598" y="3005284"/>
            <a:ext cx="7055786" cy="400110"/>
          </a:xfrm>
          <a:prstGeom prst="rect">
            <a:avLst/>
          </a:prstGeom>
          <a:noFill/>
          <a:ln>
            <a:noFill/>
          </a:ln>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spcAft>
                <a:spcPts val="0"/>
              </a:spcAft>
              <a:buNone/>
            </a:pPr>
            <a:r>
              <a:rPr lang="en-US" altLang="zh-CN" sz="2000" b="1" dirty="0">
                <a:solidFill>
                  <a:srgbClr val="FF0000"/>
                </a:solidFill>
                <a:latin typeface="楷体" pitchFamily="49" charset="-122"/>
                <a:ea typeface="楷体" pitchFamily="49" charset="-122"/>
              </a:rPr>
              <a:t>1</a:t>
            </a:r>
            <a:r>
              <a:rPr lang="zh-CN" altLang="zh-CN" sz="2000" b="1" dirty="0">
                <a:solidFill>
                  <a:srgbClr val="FF0000"/>
                </a:solidFill>
                <a:latin typeface="楷体" pitchFamily="49" charset="-122"/>
                <a:ea typeface="楷体" pitchFamily="49" charset="-122"/>
              </a:rPr>
              <a:t>号瓷砖</a:t>
            </a:r>
            <a:r>
              <a:rPr lang="en-US" altLang="zh-CN" sz="2000" b="1" dirty="0">
                <a:solidFill>
                  <a:srgbClr val="FF0000"/>
                </a:solidFill>
                <a:latin typeface="楷体" pitchFamily="49" charset="-122"/>
                <a:ea typeface="楷体" pitchFamily="49" charset="-122"/>
              </a:rPr>
              <a:t>:25×25=625</a:t>
            </a:r>
            <a:r>
              <a:rPr lang="zh-CN" altLang="zh-CN" sz="2000" b="1" dirty="0">
                <a:solidFill>
                  <a:srgbClr val="FF0000"/>
                </a:solidFill>
                <a:latin typeface="楷体" pitchFamily="49" charset="-122"/>
                <a:ea typeface="楷体" pitchFamily="49" charset="-122"/>
              </a:rPr>
              <a:t>厘米</a:t>
            </a:r>
            <a:r>
              <a:rPr lang="en-US" altLang="zh-CN" sz="2000" b="1" baseline="30000" dirty="0">
                <a:solidFill>
                  <a:srgbClr val="FF0000"/>
                </a:solidFill>
                <a:latin typeface="楷体" pitchFamily="49" charset="-122"/>
                <a:ea typeface="楷体" pitchFamily="49" charset="-122"/>
              </a:rPr>
              <a:t>2</a:t>
            </a:r>
            <a:r>
              <a:rPr lang="en-US" altLang="zh-CN" sz="2000" b="1" dirty="0">
                <a:solidFill>
                  <a:srgbClr val="FF0000"/>
                </a:solidFill>
                <a:latin typeface="楷体" pitchFamily="49" charset="-122"/>
                <a:ea typeface="楷体" pitchFamily="49" charset="-122"/>
              </a:rPr>
              <a:t>=0.0625</a:t>
            </a:r>
            <a:r>
              <a:rPr lang="zh-CN" altLang="zh-CN" sz="2000" b="1" dirty="0">
                <a:solidFill>
                  <a:srgbClr val="FF0000"/>
                </a:solidFill>
                <a:latin typeface="楷体" pitchFamily="49" charset="-122"/>
                <a:ea typeface="楷体" pitchFamily="49" charset="-122"/>
              </a:rPr>
              <a:t>米</a:t>
            </a:r>
            <a:r>
              <a:rPr lang="en-US" altLang="zh-CN" sz="2000" b="1" baseline="30000" dirty="0">
                <a:solidFill>
                  <a:srgbClr val="FF0000"/>
                </a:solidFill>
                <a:latin typeface="楷体" pitchFamily="49" charset="-122"/>
                <a:ea typeface="楷体" pitchFamily="49" charset="-122"/>
              </a:rPr>
              <a:t>2    </a:t>
            </a:r>
            <a:r>
              <a:rPr lang="en-US" altLang="zh-CN" sz="2000" b="1" dirty="0">
                <a:solidFill>
                  <a:srgbClr val="FF0000"/>
                </a:solidFill>
                <a:latin typeface="楷体" pitchFamily="49" charset="-122"/>
                <a:ea typeface="楷体" pitchFamily="49" charset="-122"/>
              </a:rPr>
              <a:t>12÷0.0625=192(</a:t>
            </a:r>
            <a:r>
              <a:rPr lang="zh-CN" altLang="zh-CN" sz="2000" b="1" dirty="0">
                <a:solidFill>
                  <a:srgbClr val="FF0000"/>
                </a:solidFill>
                <a:latin typeface="楷体" pitchFamily="49" charset="-122"/>
                <a:ea typeface="楷体" pitchFamily="49" charset="-122"/>
              </a:rPr>
              <a:t>块</a:t>
            </a:r>
            <a:r>
              <a:rPr lang="en-US" altLang="zh-CN" sz="2000" b="1" dirty="0">
                <a:solidFill>
                  <a:srgbClr val="FF0000"/>
                </a:solidFill>
                <a:latin typeface="楷体" pitchFamily="49" charset="-122"/>
                <a:ea typeface="楷体" pitchFamily="49" charset="-122"/>
              </a:rPr>
              <a:t>)</a:t>
            </a:r>
            <a:endParaRPr lang="zh-CN" altLang="zh-CN" sz="2000" b="1" dirty="0">
              <a:solidFill>
                <a:srgbClr val="FF0000"/>
              </a:solidFill>
              <a:latin typeface="楷体" pitchFamily="49" charset="-122"/>
              <a:ea typeface="楷体" pitchFamily="49" charset="-122"/>
            </a:endParaRPr>
          </a:p>
        </p:txBody>
      </p:sp>
      <p:sp>
        <p:nvSpPr>
          <p:cNvPr id="21" name="TextBox 56">
            <a:extLst>
              <a:ext uri="{FF2B5EF4-FFF2-40B4-BE49-F238E27FC236}">
                <a16:creationId xmlns="" xmlns:a16="http://schemas.microsoft.com/office/drawing/2014/main" id="{63614B85-1BD7-4162-B9F6-FB7334D5D615}"/>
              </a:ext>
            </a:extLst>
          </p:cNvPr>
          <p:cNvSpPr txBox="1">
            <a:spLocks noChangeArrowheads="1"/>
          </p:cNvSpPr>
          <p:nvPr/>
        </p:nvSpPr>
        <p:spPr bwMode="auto">
          <a:xfrm>
            <a:off x="972598" y="3360277"/>
            <a:ext cx="7055786" cy="400110"/>
          </a:xfrm>
          <a:prstGeom prst="rect">
            <a:avLst/>
          </a:prstGeom>
          <a:noFill/>
          <a:ln>
            <a:noFill/>
          </a:ln>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spcAft>
                <a:spcPts val="0"/>
              </a:spcAft>
              <a:buNone/>
            </a:pPr>
            <a:r>
              <a:rPr lang="en-US" altLang="zh-CN" sz="2000" b="1" dirty="0">
                <a:solidFill>
                  <a:srgbClr val="FF0000"/>
                </a:solidFill>
                <a:latin typeface="楷体" pitchFamily="49" charset="-122"/>
                <a:ea typeface="楷体" pitchFamily="49" charset="-122"/>
              </a:rPr>
              <a:t>2</a:t>
            </a:r>
            <a:r>
              <a:rPr lang="zh-CN" altLang="zh-CN" sz="2000" b="1" dirty="0">
                <a:solidFill>
                  <a:srgbClr val="FF0000"/>
                </a:solidFill>
                <a:latin typeface="楷体" pitchFamily="49" charset="-122"/>
                <a:ea typeface="楷体" pitchFamily="49" charset="-122"/>
              </a:rPr>
              <a:t>号瓷砖</a:t>
            </a:r>
            <a:r>
              <a:rPr lang="en-US" altLang="zh-CN" sz="2000" b="1" dirty="0">
                <a:solidFill>
                  <a:srgbClr val="FF0000"/>
                </a:solidFill>
                <a:latin typeface="楷体" pitchFamily="49" charset="-122"/>
                <a:ea typeface="楷体" pitchFamily="49" charset="-122"/>
              </a:rPr>
              <a:t>:30×30=900</a:t>
            </a:r>
            <a:r>
              <a:rPr lang="zh-CN" altLang="zh-CN" sz="2000" b="1" dirty="0">
                <a:solidFill>
                  <a:srgbClr val="FF0000"/>
                </a:solidFill>
                <a:latin typeface="楷体" pitchFamily="49" charset="-122"/>
                <a:ea typeface="楷体" pitchFamily="49" charset="-122"/>
              </a:rPr>
              <a:t>厘米</a:t>
            </a:r>
            <a:r>
              <a:rPr lang="en-US" altLang="zh-CN" sz="2000" b="1" baseline="30000" dirty="0">
                <a:solidFill>
                  <a:srgbClr val="FF0000"/>
                </a:solidFill>
                <a:latin typeface="楷体" pitchFamily="49" charset="-122"/>
                <a:ea typeface="楷体" pitchFamily="49" charset="-122"/>
              </a:rPr>
              <a:t>2=</a:t>
            </a:r>
            <a:r>
              <a:rPr lang="en-US" altLang="zh-CN" sz="2000" b="1" dirty="0">
                <a:solidFill>
                  <a:srgbClr val="FF0000"/>
                </a:solidFill>
                <a:latin typeface="楷体" pitchFamily="49" charset="-122"/>
                <a:ea typeface="楷体" pitchFamily="49" charset="-122"/>
              </a:rPr>
              <a:t>0.09</a:t>
            </a:r>
            <a:r>
              <a:rPr lang="zh-CN" altLang="zh-CN" sz="2000" b="1" dirty="0">
                <a:solidFill>
                  <a:srgbClr val="FF0000"/>
                </a:solidFill>
                <a:latin typeface="楷体" pitchFamily="49" charset="-122"/>
                <a:ea typeface="楷体" pitchFamily="49" charset="-122"/>
              </a:rPr>
              <a:t>米</a:t>
            </a:r>
            <a:r>
              <a:rPr lang="en-US" altLang="zh-CN" sz="2000" b="1" baseline="30000" dirty="0">
                <a:solidFill>
                  <a:srgbClr val="FF0000"/>
                </a:solidFill>
                <a:latin typeface="楷体" pitchFamily="49" charset="-122"/>
                <a:ea typeface="楷体" pitchFamily="49" charset="-122"/>
              </a:rPr>
              <a:t>2       </a:t>
            </a:r>
            <a:r>
              <a:rPr lang="en-US" altLang="zh-CN" sz="2000" b="1" dirty="0">
                <a:solidFill>
                  <a:srgbClr val="FF0000"/>
                </a:solidFill>
                <a:latin typeface="楷体" pitchFamily="49" charset="-122"/>
                <a:ea typeface="楷体" pitchFamily="49" charset="-122"/>
              </a:rPr>
              <a:t>12÷0.09</a:t>
            </a:r>
            <a:r>
              <a:rPr lang="zh-CN" altLang="zh-CN" sz="2000" b="1" dirty="0">
                <a:solidFill>
                  <a:srgbClr val="FF0000"/>
                </a:solidFill>
                <a:latin typeface="楷体" pitchFamily="49" charset="-122"/>
                <a:ea typeface="楷体" pitchFamily="49" charset="-122"/>
              </a:rPr>
              <a:t>≈</a:t>
            </a:r>
            <a:r>
              <a:rPr lang="en-US" altLang="zh-CN" sz="2000" b="1" dirty="0">
                <a:solidFill>
                  <a:srgbClr val="FF0000"/>
                </a:solidFill>
                <a:latin typeface="楷体" pitchFamily="49" charset="-122"/>
                <a:ea typeface="楷体" pitchFamily="49" charset="-122"/>
              </a:rPr>
              <a:t>134(</a:t>
            </a:r>
            <a:r>
              <a:rPr lang="zh-CN" altLang="zh-CN" sz="2000" b="1" dirty="0">
                <a:solidFill>
                  <a:srgbClr val="FF0000"/>
                </a:solidFill>
                <a:latin typeface="楷体" pitchFamily="49" charset="-122"/>
                <a:ea typeface="楷体" pitchFamily="49" charset="-122"/>
              </a:rPr>
              <a:t>块</a:t>
            </a:r>
            <a:r>
              <a:rPr lang="en-US" altLang="zh-CN" sz="2000" b="1" dirty="0">
                <a:solidFill>
                  <a:srgbClr val="FF0000"/>
                </a:solidFill>
                <a:latin typeface="楷体" pitchFamily="49" charset="-122"/>
                <a:ea typeface="楷体" pitchFamily="49" charset="-122"/>
              </a:rPr>
              <a:t>)</a:t>
            </a:r>
            <a:endParaRPr lang="zh-CN" altLang="zh-CN" sz="2000" b="1" dirty="0">
              <a:solidFill>
                <a:srgbClr val="FF0000"/>
              </a:solidFill>
              <a:latin typeface="楷体" pitchFamily="49" charset="-122"/>
              <a:ea typeface="楷体" pitchFamily="49" charset="-122"/>
            </a:endParaRPr>
          </a:p>
        </p:txBody>
      </p:sp>
      <p:sp>
        <p:nvSpPr>
          <p:cNvPr id="24" name="TextBox 56">
            <a:extLst>
              <a:ext uri="{FF2B5EF4-FFF2-40B4-BE49-F238E27FC236}">
                <a16:creationId xmlns="" xmlns:a16="http://schemas.microsoft.com/office/drawing/2014/main" id="{3853F92C-0E67-4FAA-806B-3E0B2345148F}"/>
              </a:ext>
            </a:extLst>
          </p:cNvPr>
          <p:cNvSpPr txBox="1">
            <a:spLocks noChangeArrowheads="1"/>
          </p:cNvSpPr>
          <p:nvPr/>
        </p:nvSpPr>
        <p:spPr bwMode="auto">
          <a:xfrm>
            <a:off x="972598" y="3715270"/>
            <a:ext cx="7055786" cy="400110"/>
          </a:xfrm>
          <a:prstGeom prst="rect">
            <a:avLst/>
          </a:prstGeom>
          <a:noFill/>
          <a:ln>
            <a:noFill/>
          </a:ln>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spcAft>
                <a:spcPts val="0"/>
              </a:spcAft>
              <a:buNone/>
            </a:pPr>
            <a:r>
              <a:rPr lang="en-US" altLang="zh-CN" sz="2000" b="1" dirty="0">
                <a:solidFill>
                  <a:srgbClr val="FF0000"/>
                </a:solidFill>
                <a:latin typeface="楷体" pitchFamily="49" charset="-122"/>
                <a:ea typeface="楷体" pitchFamily="49" charset="-122"/>
              </a:rPr>
              <a:t>3</a:t>
            </a:r>
            <a:r>
              <a:rPr lang="zh-CN" altLang="zh-CN" sz="2000" b="1" dirty="0">
                <a:solidFill>
                  <a:srgbClr val="FF0000"/>
                </a:solidFill>
                <a:latin typeface="楷体" pitchFamily="49" charset="-122"/>
                <a:ea typeface="楷体" pitchFamily="49" charset="-122"/>
              </a:rPr>
              <a:t>号瓷砖</a:t>
            </a:r>
            <a:r>
              <a:rPr lang="en-US" altLang="zh-CN" sz="2000" b="1" dirty="0">
                <a:solidFill>
                  <a:srgbClr val="FF0000"/>
                </a:solidFill>
                <a:latin typeface="楷体" pitchFamily="49" charset="-122"/>
                <a:ea typeface="楷体" pitchFamily="49" charset="-122"/>
              </a:rPr>
              <a:t>:40×40=1600</a:t>
            </a:r>
            <a:r>
              <a:rPr lang="zh-CN" altLang="zh-CN" sz="2000" b="1" dirty="0">
                <a:solidFill>
                  <a:srgbClr val="FF0000"/>
                </a:solidFill>
                <a:latin typeface="楷体" pitchFamily="49" charset="-122"/>
                <a:ea typeface="楷体" pitchFamily="49" charset="-122"/>
              </a:rPr>
              <a:t>厘米</a:t>
            </a:r>
            <a:r>
              <a:rPr lang="en-US" altLang="zh-CN" sz="2000" b="1" baseline="30000" dirty="0">
                <a:solidFill>
                  <a:srgbClr val="FF0000"/>
                </a:solidFill>
                <a:latin typeface="楷体" pitchFamily="49" charset="-122"/>
                <a:ea typeface="楷体" pitchFamily="49" charset="-122"/>
              </a:rPr>
              <a:t>2</a:t>
            </a:r>
            <a:r>
              <a:rPr lang="en-US" altLang="zh-CN" sz="2000" b="1" dirty="0">
                <a:solidFill>
                  <a:srgbClr val="FF0000"/>
                </a:solidFill>
                <a:latin typeface="楷体" pitchFamily="49" charset="-122"/>
                <a:ea typeface="楷体" pitchFamily="49" charset="-122"/>
              </a:rPr>
              <a:t>=0.16</a:t>
            </a:r>
            <a:r>
              <a:rPr lang="zh-CN" altLang="zh-CN" sz="2000" b="1" dirty="0">
                <a:solidFill>
                  <a:srgbClr val="FF0000"/>
                </a:solidFill>
                <a:latin typeface="楷体" pitchFamily="49" charset="-122"/>
                <a:ea typeface="楷体" pitchFamily="49" charset="-122"/>
              </a:rPr>
              <a:t>米</a:t>
            </a:r>
            <a:r>
              <a:rPr lang="en-US" altLang="zh-CN" sz="2000" b="1" baseline="30000" dirty="0">
                <a:solidFill>
                  <a:srgbClr val="FF0000"/>
                </a:solidFill>
                <a:latin typeface="楷体" pitchFamily="49" charset="-122"/>
                <a:ea typeface="楷体" pitchFamily="49" charset="-122"/>
              </a:rPr>
              <a:t>2     </a:t>
            </a:r>
            <a:r>
              <a:rPr lang="en-US" altLang="zh-CN" sz="2000" b="1" dirty="0" smtClean="0">
                <a:solidFill>
                  <a:srgbClr val="FF0000"/>
                </a:solidFill>
                <a:latin typeface="楷体" pitchFamily="49" charset="-122"/>
                <a:ea typeface="楷体" pitchFamily="49" charset="-122"/>
              </a:rPr>
              <a:t>12÷0.16=75</a:t>
            </a:r>
            <a:r>
              <a:rPr lang="en-US" altLang="zh-CN" sz="2000" b="1" dirty="0">
                <a:solidFill>
                  <a:srgbClr val="FF0000"/>
                </a:solidFill>
                <a:latin typeface="楷体" pitchFamily="49" charset="-122"/>
                <a:ea typeface="楷体" pitchFamily="49" charset="-122"/>
              </a:rPr>
              <a:t>(</a:t>
            </a:r>
            <a:r>
              <a:rPr lang="zh-CN" altLang="zh-CN" sz="2000" b="1" dirty="0">
                <a:solidFill>
                  <a:srgbClr val="FF0000"/>
                </a:solidFill>
                <a:latin typeface="楷体" pitchFamily="49" charset="-122"/>
                <a:ea typeface="楷体" pitchFamily="49" charset="-122"/>
              </a:rPr>
              <a:t>块</a:t>
            </a:r>
            <a:r>
              <a:rPr lang="en-US" altLang="zh-CN" sz="2000" b="1" dirty="0">
                <a:solidFill>
                  <a:srgbClr val="FF0000"/>
                </a:solidFill>
                <a:latin typeface="楷体" pitchFamily="49" charset="-122"/>
                <a:ea typeface="楷体" pitchFamily="49" charset="-122"/>
              </a:rPr>
              <a:t>)</a:t>
            </a:r>
            <a:endParaRPr lang="zh-CN" altLang="zh-CN" sz="2000" b="1" dirty="0">
              <a:solidFill>
                <a:srgbClr val="FF0000"/>
              </a:solidFill>
              <a:latin typeface="楷体" pitchFamily="49" charset="-122"/>
              <a:ea typeface="楷体" pitchFamily="49" charset="-122"/>
            </a:endParaRPr>
          </a:p>
        </p:txBody>
      </p:sp>
      <p:grpSp>
        <p:nvGrpSpPr>
          <p:cNvPr id="25" name="组合 24"/>
          <p:cNvGrpSpPr/>
          <p:nvPr/>
        </p:nvGrpSpPr>
        <p:grpSpPr>
          <a:xfrm>
            <a:off x="7812970" y="4471584"/>
            <a:ext cx="1105042" cy="370719"/>
            <a:chOff x="7643422" y="4681236"/>
            <a:chExt cx="1105042" cy="370719"/>
          </a:xfrm>
        </p:grpSpPr>
        <p:pic>
          <p:nvPicPr>
            <p:cNvPr id="26" name="图片 25">
              <a:hlinkClick r:id="rId5" action="ppaction://hlinksldjump"/>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643422" y="4713389"/>
              <a:ext cx="1105042" cy="338566"/>
            </a:xfrm>
            <a:prstGeom prst="rect">
              <a:avLst/>
            </a:prstGeom>
          </p:spPr>
        </p:pic>
        <p:sp>
          <p:nvSpPr>
            <p:cNvPr id="27" name="文本框 26">
              <a:hlinkClick r:id="rId7" action="ppaction://hlinksldjump"/>
            </p:cNvPr>
            <p:cNvSpPr txBox="1"/>
            <p:nvPr/>
          </p:nvSpPr>
          <p:spPr>
            <a:xfrm>
              <a:off x="7763282" y="4681236"/>
              <a:ext cx="646331" cy="369332"/>
            </a:xfrm>
            <a:prstGeom prst="rect">
              <a:avLst/>
            </a:prstGeom>
            <a:noFill/>
          </p:spPr>
          <p:txBody>
            <a:bodyPr wrap="none" rtlCol="0">
              <a:spAutoFit/>
            </a:bodyPr>
            <a:lstStyle/>
            <a:p>
              <a:r>
                <a:rPr kumimoji="1" lang="zh-CN" altLang="en-US" sz="1800" dirty="0">
                  <a:solidFill>
                    <a:prstClr val="black"/>
                  </a:solidFill>
                  <a:latin typeface="黑体" pitchFamily="49" charset="-122"/>
                  <a:ea typeface="黑体" pitchFamily="49" charset="-122"/>
                </a:rPr>
                <a:t>返回</a:t>
              </a:r>
            </a:p>
          </p:txBody>
        </p:sp>
      </p:grpSp>
    </p:spTree>
    <p:extLst>
      <p:ext uri="{BB962C8B-B14F-4D97-AF65-F5344CB8AC3E}">
        <p14:creationId xmlns:p14="http://schemas.microsoft.com/office/powerpoint/2010/main" val="42159626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wipe(left)">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left)">
                                      <p:cBhvr>
                                        <p:cTn id="17" dur="500"/>
                                        <p:tgtEl>
                                          <p:spTgt spid="2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wipe(left)">
                                      <p:cBhvr>
                                        <p:cTn id="22" dur="500"/>
                                        <p:tgtEl>
                                          <p:spTgt spid="24"/>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left)">
                                      <p:cBhvr>
                                        <p:cTn id="2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19" grpId="0"/>
      <p:bldP spid="20" grpId="0"/>
      <p:bldP spid="21" grpId="0"/>
      <p:bldP spid="2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56">
            <a:extLst>
              <a:ext uri="{FF2B5EF4-FFF2-40B4-BE49-F238E27FC236}">
                <a16:creationId xmlns="" xmlns:a16="http://schemas.microsoft.com/office/drawing/2014/main" id="{03D1A62D-3839-4BFD-B4FA-3CB3B7BF864E}"/>
              </a:ext>
            </a:extLst>
          </p:cNvPr>
          <p:cNvSpPr txBox="1">
            <a:spLocks noChangeArrowheads="1"/>
          </p:cNvSpPr>
          <p:nvPr/>
        </p:nvSpPr>
        <p:spPr bwMode="auto">
          <a:xfrm>
            <a:off x="395536" y="339502"/>
            <a:ext cx="8424936" cy="1077218"/>
          </a:xfrm>
          <a:prstGeom prst="rect">
            <a:avLst/>
          </a:prstGeom>
          <a:noFill/>
          <a:ln>
            <a:noFill/>
          </a:ln>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b="1" dirty="0">
                <a:latin typeface="楷体" pitchFamily="49" charset="-122"/>
                <a:ea typeface="楷体" pitchFamily="49" charset="-122"/>
              </a:rPr>
              <a:t>选择一种你认为合适的地砖，算出需要花多少元钱。</a:t>
            </a:r>
          </a:p>
        </p:txBody>
      </p:sp>
      <p:sp>
        <p:nvSpPr>
          <p:cNvPr id="23" name="TextBox 56">
            <a:extLst>
              <a:ext uri="{FF2B5EF4-FFF2-40B4-BE49-F238E27FC236}">
                <a16:creationId xmlns="" xmlns:a16="http://schemas.microsoft.com/office/drawing/2014/main" id="{C168D6C3-8183-4EEE-8C90-589C4C95E4CB}"/>
              </a:ext>
            </a:extLst>
          </p:cNvPr>
          <p:cNvSpPr txBox="1">
            <a:spLocks noChangeArrowheads="1"/>
          </p:cNvSpPr>
          <p:nvPr/>
        </p:nvSpPr>
        <p:spPr bwMode="auto">
          <a:xfrm>
            <a:off x="2035551" y="3838277"/>
            <a:ext cx="5416769" cy="461665"/>
          </a:xfrm>
          <a:prstGeom prst="rect">
            <a:avLst/>
          </a:prstGeom>
          <a:noFill/>
          <a:ln>
            <a:noFill/>
          </a:ln>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buNone/>
            </a:pPr>
            <a:r>
              <a:rPr lang="zh-CN" altLang="zh-CN" sz="2400" b="1" dirty="0">
                <a:solidFill>
                  <a:srgbClr val="FF0000"/>
                </a:solidFill>
                <a:latin typeface="楷体" pitchFamily="49" charset="-122"/>
                <a:ea typeface="楷体" pitchFamily="49" charset="-122"/>
              </a:rPr>
              <a:t>答</a:t>
            </a:r>
            <a:r>
              <a:rPr lang="en-US" altLang="zh-CN" sz="2400" b="1" dirty="0">
                <a:solidFill>
                  <a:srgbClr val="FF0000"/>
                </a:solidFill>
                <a:latin typeface="楷体" pitchFamily="49" charset="-122"/>
                <a:ea typeface="楷体" pitchFamily="49" charset="-122"/>
              </a:rPr>
              <a:t>:</a:t>
            </a:r>
            <a:r>
              <a:rPr lang="zh-CN" altLang="en-US" sz="2400" b="1" dirty="0">
                <a:solidFill>
                  <a:srgbClr val="FF0000"/>
                </a:solidFill>
                <a:latin typeface="楷体" pitchFamily="49" charset="-122"/>
                <a:ea typeface="楷体" pitchFamily="49" charset="-122"/>
              </a:rPr>
              <a:t>我选择</a:t>
            </a:r>
            <a:r>
              <a:rPr lang="en-US" altLang="zh-CN" sz="2400" b="1" dirty="0">
                <a:solidFill>
                  <a:srgbClr val="FF0000"/>
                </a:solidFill>
                <a:latin typeface="楷体" pitchFamily="49" charset="-122"/>
                <a:ea typeface="楷体" pitchFamily="49" charset="-122"/>
              </a:rPr>
              <a:t>3</a:t>
            </a:r>
            <a:r>
              <a:rPr lang="zh-CN" altLang="en-US" sz="2400" b="1" dirty="0">
                <a:solidFill>
                  <a:srgbClr val="FF0000"/>
                </a:solidFill>
                <a:latin typeface="楷体" pitchFamily="49" charset="-122"/>
                <a:ea typeface="楷体" pitchFamily="49" charset="-122"/>
              </a:rPr>
              <a:t>号瓷砖，需要花</a:t>
            </a:r>
            <a:r>
              <a:rPr lang="en-US" altLang="zh-CN" sz="2400" b="1" dirty="0">
                <a:solidFill>
                  <a:srgbClr val="FF0000"/>
                </a:solidFill>
                <a:latin typeface="楷体" pitchFamily="49" charset="-122"/>
                <a:ea typeface="楷体" pitchFamily="49" charset="-122"/>
              </a:rPr>
              <a:t>1125</a:t>
            </a:r>
            <a:r>
              <a:rPr lang="zh-CN" altLang="en-US" sz="2400" b="1" dirty="0">
                <a:solidFill>
                  <a:srgbClr val="FF0000"/>
                </a:solidFill>
                <a:latin typeface="楷体" pitchFamily="49" charset="-122"/>
                <a:ea typeface="楷体" pitchFamily="49" charset="-122"/>
              </a:rPr>
              <a:t>元。</a:t>
            </a:r>
            <a:endParaRPr lang="zh-CN" altLang="zh-CN" sz="2800" b="1" dirty="0">
              <a:solidFill>
                <a:srgbClr val="FF0000"/>
              </a:solidFill>
              <a:latin typeface="楷体" pitchFamily="49" charset="-122"/>
              <a:ea typeface="楷体" pitchFamily="49" charset="-122"/>
            </a:endParaRPr>
          </a:p>
        </p:txBody>
      </p:sp>
      <p:pic>
        <p:nvPicPr>
          <p:cNvPr id="3" name="图片 2">
            <a:extLst>
              <a:ext uri="{FF2B5EF4-FFF2-40B4-BE49-F238E27FC236}">
                <a16:creationId xmlns="" xmlns:a16="http://schemas.microsoft.com/office/drawing/2014/main" id="{BAEFBEE6-6668-4EBE-8AB7-04BB732A8832}"/>
              </a:ext>
            </a:extLst>
          </p:cNvPr>
          <p:cNvPicPr>
            <a:picLocks noChangeAspect="1"/>
          </p:cNvPicPr>
          <p:nvPr/>
        </p:nvPicPr>
        <p:blipFill>
          <a:blip r:embed="rId2"/>
          <a:stretch>
            <a:fillRect/>
          </a:stretch>
        </p:blipFill>
        <p:spPr>
          <a:xfrm>
            <a:off x="4520329" y="989217"/>
            <a:ext cx="974335" cy="988877"/>
          </a:xfrm>
          <a:prstGeom prst="rect">
            <a:avLst/>
          </a:prstGeom>
        </p:spPr>
      </p:pic>
      <p:pic>
        <p:nvPicPr>
          <p:cNvPr id="4" name="图片 3">
            <a:extLst>
              <a:ext uri="{FF2B5EF4-FFF2-40B4-BE49-F238E27FC236}">
                <a16:creationId xmlns="" xmlns:a16="http://schemas.microsoft.com/office/drawing/2014/main" id="{36685EF1-22E9-4914-A6E2-4246D38FCECB}"/>
              </a:ext>
            </a:extLst>
          </p:cNvPr>
          <p:cNvPicPr>
            <a:picLocks noChangeAspect="1"/>
          </p:cNvPicPr>
          <p:nvPr/>
        </p:nvPicPr>
        <p:blipFill>
          <a:blip r:embed="rId3"/>
          <a:stretch>
            <a:fillRect/>
          </a:stretch>
        </p:blipFill>
        <p:spPr>
          <a:xfrm>
            <a:off x="5891905" y="915566"/>
            <a:ext cx="974335" cy="1064809"/>
          </a:xfrm>
          <a:prstGeom prst="rect">
            <a:avLst/>
          </a:prstGeom>
        </p:spPr>
      </p:pic>
      <p:pic>
        <p:nvPicPr>
          <p:cNvPr id="5" name="图片 4">
            <a:extLst>
              <a:ext uri="{FF2B5EF4-FFF2-40B4-BE49-F238E27FC236}">
                <a16:creationId xmlns="" xmlns:a16="http://schemas.microsoft.com/office/drawing/2014/main" id="{0EDE99D6-7D21-44A9-AC58-628D45390D89}"/>
              </a:ext>
            </a:extLst>
          </p:cNvPr>
          <p:cNvPicPr>
            <a:picLocks noChangeAspect="1"/>
          </p:cNvPicPr>
          <p:nvPr/>
        </p:nvPicPr>
        <p:blipFill>
          <a:blip r:embed="rId4"/>
          <a:stretch>
            <a:fillRect/>
          </a:stretch>
        </p:blipFill>
        <p:spPr>
          <a:xfrm>
            <a:off x="7304061" y="936221"/>
            <a:ext cx="1228379" cy="1242181"/>
          </a:xfrm>
          <a:prstGeom prst="rect">
            <a:avLst/>
          </a:prstGeom>
        </p:spPr>
      </p:pic>
      <p:sp>
        <p:nvSpPr>
          <p:cNvPr id="20" name="TextBox 56">
            <a:extLst>
              <a:ext uri="{FF2B5EF4-FFF2-40B4-BE49-F238E27FC236}">
                <a16:creationId xmlns="" xmlns:a16="http://schemas.microsoft.com/office/drawing/2014/main" id="{FAA5A29B-85A2-4B2B-B46F-88D33F4690E0}"/>
              </a:ext>
            </a:extLst>
          </p:cNvPr>
          <p:cNvSpPr txBox="1">
            <a:spLocks noChangeArrowheads="1"/>
          </p:cNvSpPr>
          <p:nvPr/>
        </p:nvSpPr>
        <p:spPr bwMode="auto">
          <a:xfrm>
            <a:off x="2112501" y="2249471"/>
            <a:ext cx="4512381" cy="461665"/>
          </a:xfrm>
          <a:prstGeom prst="rect">
            <a:avLst/>
          </a:prstGeom>
          <a:noFill/>
          <a:ln>
            <a:noFill/>
          </a:ln>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spcAft>
                <a:spcPts val="0"/>
              </a:spcAft>
              <a:buNone/>
            </a:pPr>
            <a:r>
              <a:rPr lang="en-US" altLang="zh-CN" sz="2400" b="1" dirty="0">
                <a:solidFill>
                  <a:srgbClr val="FF0000"/>
                </a:solidFill>
                <a:latin typeface="楷体" pitchFamily="49" charset="-122"/>
                <a:ea typeface="楷体" pitchFamily="49" charset="-122"/>
              </a:rPr>
              <a:t>1</a:t>
            </a:r>
            <a:r>
              <a:rPr lang="zh-CN" altLang="zh-CN" sz="2400" b="1" dirty="0">
                <a:solidFill>
                  <a:srgbClr val="FF0000"/>
                </a:solidFill>
                <a:latin typeface="楷体" pitchFamily="49" charset="-122"/>
                <a:ea typeface="楷体" pitchFamily="49" charset="-122"/>
              </a:rPr>
              <a:t>号瓷砖</a:t>
            </a:r>
            <a:r>
              <a:rPr lang="en-US" altLang="zh-CN" sz="2400" b="1" dirty="0">
                <a:solidFill>
                  <a:srgbClr val="FF0000"/>
                </a:solidFill>
                <a:latin typeface="楷体" pitchFamily="49" charset="-122"/>
                <a:ea typeface="楷体" pitchFamily="49" charset="-122"/>
              </a:rPr>
              <a:t>:192×6=1152</a:t>
            </a:r>
            <a:r>
              <a:rPr lang="zh-CN" altLang="en-US" sz="2400" b="1" dirty="0">
                <a:solidFill>
                  <a:srgbClr val="FF0000"/>
                </a:solidFill>
                <a:latin typeface="楷体" pitchFamily="49" charset="-122"/>
                <a:ea typeface="楷体" pitchFamily="49" charset="-122"/>
              </a:rPr>
              <a:t>（元）</a:t>
            </a:r>
            <a:endParaRPr lang="zh-CN" altLang="zh-CN" sz="2400" b="1" dirty="0">
              <a:solidFill>
                <a:srgbClr val="FF0000"/>
              </a:solidFill>
              <a:latin typeface="楷体" pitchFamily="49" charset="-122"/>
              <a:ea typeface="楷体" pitchFamily="49" charset="-122"/>
            </a:endParaRPr>
          </a:p>
        </p:txBody>
      </p:sp>
      <p:sp>
        <p:nvSpPr>
          <p:cNvPr id="21" name="TextBox 56">
            <a:extLst>
              <a:ext uri="{FF2B5EF4-FFF2-40B4-BE49-F238E27FC236}">
                <a16:creationId xmlns="" xmlns:a16="http://schemas.microsoft.com/office/drawing/2014/main" id="{63614B85-1BD7-4162-B9F6-FB7334D5D615}"/>
              </a:ext>
            </a:extLst>
          </p:cNvPr>
          <p:cNvSpPr txBox="1">
            <a:spLocks noChangeArrowheads="1"/>
          </p:cNvSpPr>
          <p:nvPr/>
        </p:nvSpPr>
        <p:spPr bwMode="auto">
          <a:xfrm>
            <a:off x="2087283" y="2839539"/>
            <a:ext cx="4662758" cy="461665"/>
          </a:xfrm>
          <a:prstGeom prst="rect">
            <a:avLst/>
          </a:prstGeom>
          <a:noFill/>
          <a:ln>
            <a:noFill/>
          </a:ln>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spcAft>
                <a:spcPts val="0"/>
              </a:spcAft>
              <a:buNone/>
            </a:pPr>
            <a:r>
              <a:rPr lang="en-US" altLang="zh-CN" sz="2400" b="1" dirty="0">
                <a:solidFill>
                  <a:srgbClr val="FF0000"/>
                </a:solidFill>
                <a:latin typeface="楷体" pitchFamily="49" charset="-122"/>
                <a:ea typeface="楷体" pitchFamily="49" charset="-122"/>
              </a:rPr>
              <a:t>2</a:t>
            </a:r>
            <a:r>
              <a:rPr lang="zh-CN" altLang="zh-CN" sz="2400" b="1" dirty="0">
                <a:solidFill>
                  <a:srgbClr val="FF0000"/>
                </a:solidFill>
                <a:latin typeface="楷体" pitchFamily="49" charset="-122"/>
                <a:ea typeface="楷体" pitchFamily="49" charset="-122"/>
              </a:rPr>
              <a:t>号瓷砖</a:t>
            </a:r>
            <a:r>
              <a:rPr lang="en-US" altLang="zh-CN" sz="2400" b="1" dirty="0">
                <a:solidFill>
                  <a:srgbClr val="FF0000"/>
                </a:solidFill>
                <a:latin typeface="楷体" pitchFamily="49" charset="-122"/>
                <a:ea typeface="楷体" pitchFamily="49" charset="-122"/>
              </a:rPr>
              <a:t>:134×8.5=1139</a:t>
            </a:r>
            <a:r>
              <a:rPr lang="zh-CN" altLang="en-US" sz="2400" b="1" dirty="0">
                <a:solidFill>
                  <a:srgbClr val="FF0000"/>
                </a:solidFill>
                <a:latin typeface="楷体" pitchFamily="49" charset="-122"/>
                <a:ea typeface="楷体" pitchFamily="49" charset="-122"/>
              </a:rPr>
              <a:t>（元）</a:t>
            </a:r>
            <a:endParaRPr lang="zh-CN" altLang="zh-CN" sz="2400" b="1" dirty="0">
              <a:solidFill>
                <a:srgbClr val="FF0000"/>
              </a:solidFill>
              <a:latin typeface="楷体" pitchFamily="49" charset="-122"/>
              <a:ea typeface="楷体" pitchFamily="49" charset="-122"/>
            </a:endParaRPr>
          </a:p>
        </p:txBody>
      </p:sp>
      <p:sp>
        <p:nvSpPr>
          <p:cNvPr id="24" name="TextBox 56">
            <a:extLst>
              <a:ext uri="{FF2B5EF4-FFF2-40B4-BE49-F238E27FC236}">
                <a16:creationId xmlns="" xmlns:a16="http://schemas.microsoft.com/office/drawing/2014/main" id="{3853F92C-0E67-4FAA-806B-3E0B2345148F}"/>
              </a:ext>
            </a:extLst>
          </p:cNvPr>
          <p:cNvSpPr txBox="1">
            <a:spLocks noChangeArrowheads="1"/>
          </p:cNvSpPr>
          <p:nvPr/>
        </p:nvSpPr>
        <p:spPr bwMode="auto">
          <a:xfrm>
            <a:off x="2042415" y="3350324"/>
            <a:ext cx="4284717" cy="461665"/>
          </a:xfrm>
          <a:prstGeom prst="rect">
            <a:avLst/>
          </a:prstGeom>
          <a:noFill/>
          <a:ln>
            <a:noFill/>
          </a:ln>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spcAft>
                <a:spcPts val="0"/>
              </a:spcAft>
              <a:buNone/>
            </a:pPr>
            <a:r>
              <a:rPr lang="en-US" altLang="zh-CN" sz="2400" b="1" dirty="0">
                <a:solidFill>
                  <a:srgbClr val="FF0000"/>
                </a:solidFill>
                <a:latin typeface="楷体" pitchFamily="49" charset="-122"/>
                <a:ea typeface="楷体" pitchFamily="49" charset="-122"/>
              </a:rPr>
              <a:t>3</a:t>
            </a:r>
            <a:r>
              <a:rPr lang="zh-CN" altLang="zh-CN" sz="2400" b="1" dirty="0">
                <a:solidFill>
                  <a:srgbClr val="FF0000"/>
                </a:solidFill>
                <a:latin typeface="楷体" pitchFamily="49" charset="-122"/>
                <a:ea typeface="楷体" pitchFamily="49" charset="-122"/>
              </a:rPr>
              <a:t>号瓷砖</a:t>
            </a:r>
            <a:r>
              <a:rPr lang="en-US" altLang="zh-CN" sz="2400" b="1" dirty="0">
                <a:solidFill>
                  <a:srgbClr val="FF0000"/>
                </a:solidFill>
                <a:latin typeface="楷体" pitchFamily="49" charset="-122"/>
                <a:ea typeface="楷体" pitchFamily="49" charset="-122"/>
              </a:rPr>
              <a:t>:75×15=1125</a:t>
            </a:r>
            <a:r>
              <a:rPr lang="zh-CN" altLang="en-US" sz="2400" b="1" dirty="0">
                <a:solidFill>
                  <a:srgbClr val="FF0000"/>
                </a:solidFill>
                <a:latin typeface="楷体" pitchFamily="49" charset="-122"/>
                <a:ea typeface="楷体" pitchFamily="49" charset="-122"/>
              </a:rPr>
              <a:t>（元）</a:t>
            </a:r>
            <a:endParaRPr lang="zh-CN" altLang="zh-CN" sz="2400" b="1" dirty="0">
              <a:solidFill>
                <a:srgbClr val="FF0000"/>
              </a:solidFill>
              <a:latin typeface="楷体" pitchFamily="49" charset="-122"/>
              <a:ea typeface="楷体" pitchFamily="49" charset="-122"/>
            </a:endParaRPr>
          </a:p>
        </p:txBody>
      </p:sp>
      <p:grpSp>
        <p:nvGrpSpPr>
          <p:cNvPr id="18" name="组合 17"/>
          <p:cNvGrpSpPr/>
          <p:nvPr/>
        </p:nvGrpSpPr>
        <p:grpSpPr>
          <a:xfrm>
            <a:off x="7812970" y="4471584"/>
            <a:ext cx="1105042" cy="370719"/>
            <a:chOff x="7643422" y="4681236"/>
            <a:chExt cx="1105042" cy="370719"/>
          </a:xfrm>
        </p:grpSpPr>
        <p:pic>
          <p:nvPicPr>
            <p:cNvPr id="19" name="图片 18">
              <a:hlinkClick r:id="rId5" action="ppaction://hlinksldjump"/>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643422" y="4713389"/>
              <a:ext cx="1105042" cy="338566"/>
            </a:xfrm>
            <a:prstGeom prst="rect">
              <a:avLst/>
            </a:prstGeom>
          </p:spPr>
        </p:pic>
        <p:sp>
          <p:nvSpPr>
            <p:cNvPr id="22" name="文本框 26">
              <a:hlinkClick r:id="rId7" action="ppaction://hlinksldjump"/>
            </p:cNvPr>
            <p:cNvSpPr txBox="1"/>
            <p:nvPr/>
          </p:nvSpPr>
          <p:spPr>
            <a:xfrm>
              <a:off x="7763282" y="4681236"/>
              <a:ext cx="646331" cy="369332"/>
            </a:xfrm>
            <a:prstGeom prst="rect">
              <a:avLst/>
            </a:prstGeom>
            <a:noFill/>
          </p:spPr>
          <p:txBody>
            <a:bodyPr wrap="none" rtlCol="0">
              <a:spAutoFit/>
            </a:bodyPr>
            <a:lstStyle/>
            <a:p>
              <a:r>
                <a:rPr kumimoji="1" lang="zh-CN" altLang="en-US" sz="1800" dirty="0">
                  <a:solidFill>
                    <a:prstClr val="black"/>
                  </a:solidFill>
                  <a:latin typeface="黑体" pitchFamily="49" charset="-122"/>
                  <a:ea typeface="黑体" pitchFamily="49" charset="-122"/>
                </a:rPr>
                <a:t>返回</a:t>
              </a:r>
            </a:p>
          </p:txBody>
        </p:sp>
      </p:grpSp>
    </p:spTree>
    <p:extLst>
      <p:ext uri="{BB962C8B-B14F-4D97-AF65-F5344CB8AC3E}">
        <p14:creationId xmlns:p14="http://schemas.microsoft.com/office/powerpoint/2010/main" val="233871007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ipe(left)">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wipe(left)">
                                      <p:cBhvr>
                                        <p:cTn id="17" dur="500"/>
                                        <p:tgtEl>
                                          <p:spTgt spid="2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wipe(left)">
                                      <p:cBhvr>
                                        <p:cTn id="2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0" grpId="0"/>
      <p:bldP spid="21" grpId="0"/>
      <p:bldP spid="2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 name="Picture 2">
            <a:extLst>
              <a:ext uri="{FF2B5EF4-FFF2-40B4-BE49-F238E27FC236}">
                <a16:creationId xmlns="" xmlns:a16="http://schemas.microsoft.com/office/drawing/2014/main" id="{475633CE-DB60-463A-AD55-38D682A044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336804" y="2355726"/>
            <a:ext cx="994836" cy="11938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1" name="TextBox 56">
            <a:extLst>
              <a:ext uri="{FF2B5EF4-FFF2-40B4-BE49-F238E27FC236}">
                <a16:creationId xmlns="" xmlns:a16="http://schemas.microsoft.com/office/drawing/2014/main" id="{E2A797BF-D926-4FF2-AA1A-8284ED27BD0B}"/>
              </a:ext>
            </a:extLst>
          </p:cNvPr>
          <p:cNvSpPr txBox="1">
            <a:spLocks noChangeArrowheads="1"/>
          </p:cNvSpPr>
          <p:nvPr/>
        </p:nvSpPr>
        <p:spPr bwMode="auto">
          <a:xfrm>
            <a:off x="3083535" y="267494"/>
            <a:ext cx="3432681" cy="584775"/>
          </a:xfrm>
          <a:prstGeom prst="rect">
            <a:avLst/>
          </a:prstGeom>
          <a:solidFill>
            <a:schemeClr val="bg1"/>
          </a:solidFill>
          <a:ln>
            <a:noFill/>
          </a:ln>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b="1" dirty="0">
                <a:solidFill>
                  <a:srgbClr val="FF0000"/>
                </a:solidFill>
                <a:latin typeface="楷体" pitchFamily="49" charset="-122"/>
                <a:ea typeface="楷体" pitchFamily="49" charset="-122"/>
              </a:rPr>
              <a:t>小区垃圾问题。</a:t>
            </a:r>
          </a:p>
        </p:txBody>
      </p:sp>
      <p:pic>
        <p:nvPicPr>
          <p:cNvPr id="83" name="图片 82">
            <a:extLst>
              <a:ext uri="{FF2B5EF4-FFF2-40B4-BE49-F238E27FC236}">
                <a16:creationId xmlns="" xmlns:a16="http://schemas.microsoft.com/office/drawing/2014/main" id="{6D4A6F17-E745-4EBB-83CE-1F670AE7F71C}"/>
              </a:ext>
            </a:extLst>
          </p:cNvPr>
          <p:cNvPicPr>
            <a:picLocks noChangeAspect="1"/>
          </p:cNvPicPr>
          <p:nvPr/>
        </p:nvPicPr>
        <p:blipFill>
          <a:blip r:embed="rId3"/>
          <a:stretch>
            <a:fillRect/>
          </a:stretch>
        </p:blipFill>
        <p:spPr>
          <a:xfrm>
            <a:off x="7164288" y="1137873"/>
            <a:ext cx="1656184" cy="1433877"/>
          </a:xfrm>
          <a:prstGeom prst="rect">
            <a:avLst/>
          </a:prstGeom>
        </p:spPr>
      </p:pic>
      <p:sp>
        <p:nvSpPr>
          <p:cNvPr id="85" name="TextBox 56">
            <a:extLst>
              <a:ext uri="{FF2B5EF4-FFF2-40B4-BE49-F238E27FC236}">
                <a16:creationId xmlns="" xmlns:a16="http://schemas.microsoft.com/office/drawing/2014/main" id="{D06A47C0-CC4A-492F-8EFD-E8017B574032}"/>
              </a:ext>
            </a:extLst>
          </p:cNvPr>
          <p:cNvSpPr txBox="1">
            <a:spLocks noChangeArrowheads="1"/>
          </p:cNvSpPr>
          <p:nvPr/>
        </p:nvSpPr>
        <p:spPr bwMode="auto">
          <a:xfrm>
            <a:off x="323528" y="898723"/>
            <a:ext cx="6840760" cy="1384995"/>
          </a:xfrm>
          <a:prstGeom prst="rect">
            <a:avLst/>
          </a:prstGeom>
          <a:noFill/>
          <a:ln>
            <a:noFill/>
          </a:ln>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2800" b="1" dirty="0">
                <a:latin typeface="楷体" pitchFamily="49" charset="-122"/>
                <a:ea typeface="楷体" pitchFamily="49" charset="-122"/>
              </a:rPr>
              <a:t>如果这个小区每套房子住</a:t>
            </a:r>
            <a:r>
              <a:rPr lang="en-US" altLang="zh-CN" sz="2800" b="1" dirty="0">
                <a:latin typeface="楷体" pitchFamily="49" charset="-122"/>
                <a:ea typeface="楷体" pitchFamily="49" charset="-122"/>
              </a:rPr>
              <a:t>1</a:t>
            </a:r>
            <a:r>
              <a:rPr lang="zh-CN" altLang="en-US" sz="2800" b="1" dirty="0">
                <a:latin typeface="楷体" pitchFamily="49" charset="-122"/>
                <a:ea typeface="楷体" pitchFamily="49" charset="-122"/>
              </a:rPr>
              <a:t>户人家，平均每户每天产生</a:t>
            </a:r>
            <a:r>
              <a:rPr lang="en-US" altLang="zh-CN" sz="2800" b="1" dirty="0">
                <a:latin typeface="楷体" pitchFamily="49" charset="-122"/>
                <a:ea typeface="楷体" pitchFamily="49" charset="-122"/>
              </a:rPr>
              <a:t>1.5</a:t>
            </a:r>
            <a:r>
              <a:rPr lang="zh-CN" altLang="en-US" sz="2800" b="1" dirty="0">
                <a:latin typeface="楷体" pitchFamily="49" charset="-122"/>
                <a:ea typeface="楷体" pitchFamily="49" charset="-122"/>
              </a:rPr>
              <a:t>桶生活垃圾。估算一下，这个小区每天产生多少生产垃圾？</a:t>
            </a:r>
            <a:r>
              <a:rPr lang="en-US" altLang="zh-CN" sz="2800" b="1" dirty="0">
                <a:latin typeface="楷体" pitchFamily="49" charset="-122"/>
                <a:ea typeface="楷体" pitchFamily="49" charset="-122"/>
              </a:rPr>
              <a:t>1</a:t>
            </a:r>
            <a:r>
              <a:rPr lang="zh-CN" altLang="en-US" sz="2800" b="1" dirty="0">
                <a:latin typeface="楷体" pitchFamily="49" charset="-122"/>
                <a:ea typeface="楷体" pitchFamily="49" charset="-122"/>
              </a:rPr>
              <a:t>个月呢？</a:t>
            </a:r>
          </a:p>
        </p:txBody>
      </p:sp>
      <p:sp>
        <p:nvSpPr>
          <p:cNvPr id="86" name="对话气泡: 圆角矩形 85">
            <a:extLst>
              <a:ext uri="{FF2B5EF4-FFF2-40B4-BE49-F238E27FC236}">
                <a16:creationId xmlns="" xmlns:a16="http://schemas.microsoft.com/office/drawing/2014/main" id="{6564D94A-921E-4902-AA6F-9A61ADEF4185}"/>
              </a:ext>
            </a:extLst>
          </p:cNvPr>
          <p:cNvSpPr/>
          <p:nvPr/>
        </p:nvSpPr>
        <p:spPr>
          <a:xfrm>
            <a:off x="7164288" y="2482483"/>
            <a:ext cx="1872208" cy="665331"/>
          </a:xfrm>
          <a:prstGeom prst="wedgeRoundRectCallout">
            <a:avLst>
              <a:gd name="adj1" fmla="val -6602"/>
              <a:gd name="adj2" fmla="val -80764"/>
              <a:gd name="adj3" fmla="val 16667"/>
            </a:avLst>
          </a:prstGeom>
          <a:solidFill>
            <a:schemeClr val="bg1"/>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en-US" altLang="zh-CN" sz="2000" b="1" dirty="0">
                <a:solidFill>
                  <a:schemeClr val="tx1"/>
                </a:solidFill>
                <a:latin typeface="楷体" panose="02010609060101010101" pitchFamily="49" charset="-122"/>
                <a:ea typeface="楷体" panose="02010609060101010101" pitchFamily="49" charset="-122"/>
              </a:rPr>
              <a:t>1</a:t>
            </a:r>
            <a:r>
              <a:rPr lang="zh-CN" altLang="en-US" sz="2000" b="1" dirty="0">
                <a:solidFill>
                  <a:schemeClr val="tx1"/>
                </a:solidFill>
                <a:latin typeface="楷体" panose="02010609060101010101" pitchFamily="49" charset="-122"/>
                <a:ea typeface="楷体" panose="02010609060101010101" pitchFamily="49" charset="-122"/>
              </a:rPr>
              <a:t>只垃圾筒的容积约</a:t>
            </a:r>
            <a:r>
              <a:rPr lang="en-US" altLang="zh-CN" sz="2000" b="1" dirty="0">
                <a:solidFill>
                  <a:schemeClr val="tx1"/>
                </a:solidFill>
                <a:latin typeface="楷体" panose="02010609060101010101" pitchFamily="49" charset="-122"/>
                <a:ea typeface="楷体" panose="02010609060101010101" pitchFamily="49" charset="-122"/>
              </a:rPr>
              <a:t>10</a:t>
            </a:r>
            <a:r>
              <a:rPr lang="zh-CN" altLang="en-US" sz="2000" b="1" dirty="0">
                <a:solidFill>
                  <a:schemeClr val="tx1"/>
                </a:solidFill>
                <a:latin typeface="楷体" panose="02010609060101010101" pitchFamily="49" charset="-122"/>
                <a:ea typeface="楷体" panose="02010609060101010101" pitchFamily="49" charset="-122"/>
              </a:rPr>
              <a:t>升。</a:t>
            </a:r>
          </a:p>
        </p:txBody>
      </p:sp>
      <p:sp>
        <p:nvSpPr>
          <p:cNvPr id="89" name="对话气泡: 圆角矩形 88">
            <a:extLst>
              <a:ext uri="{FF2B5EF4-FFF2-40B4-BE49-F238E27FC236}">
                <a16:creationId xmlns="" xmlns:a16="http://schemas.microsoft.com/office/drawing/2014/main" id="{1C732F21-F698-4B84-9BA9-ED4643314AC0}"/>
              </a:ext>
            </a:extLst>
          </p:cNvPr>
          <p:cNvSpPr/>
          <p:nvPr/>
        </p:nvSpPr>
        <p:spPr>
          <a:xfrm>
            <a:off x="1475656" y="2427734"/>
            <a:ext cx="4824536" cy="756382"/>
          </a:xfrm>
          <a:prstGeom prst="wedgeRoundRectCallout">
            <a:avLst>
              <a:gd name="adj1" fmla="val -56299"/>
              <a:gd name="adj2" fmla="val 2595"/>
              <a:gd name="adj3" fmla="val 16667"/>
            </a:avLst>
          </a:prstGeom>
          <a:solidFill>
            <a:schemeClr val="bg1"/>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zh-CN" altLang="en-US" sz="2400" b="1" dirty="0">
                <a:solidFill>
                  <a:schemeClr val="tx1"/>
                </a:solidFill>
                <a:latin typeface="楷体" panose="02010609060101010101" pitchFamily="49" charset="-122"/>
                <a:ea typeface="楷体" panose="02010609060101010101" pitchFamily="49" charset="-122"/>
              </a:rPr>
              <a:t>小区有</a:t>
            </a:r>
            <a:r>
              <a:rPr lang="en-US" altLang="zh-CN" sz="2400" b="1" dirty="0">
                <a:solidFill>
                  <a:schemeClr val="tx1"/>
                </a:solidFill>
                <a:latin typeface="楷体" panose="02010609060101010101" pitchFamily="49" charset="-122"/>
                <a:ea typeface="楷体" panose="02010609060101010101" pitchFamily="49" charset="-122"/>
              </a:rPr>
              <a:t>576</a:t>
            </a:r>
            <a:r>
              <a:rPr lang="zh-CN" altLang="en-US" sz="2400" b="1" dirty="0">
                <a:solidFill>
                  <a:schemeClr val="tx1"/>
                </a:solidFill>
                <a:latin typeface="楷体" panose="02010609060101010101" pitchFamily="49" charset="-122"/>
                <a:ea typeface="楷体" panose="02010609060101010101" pitchFamily="49" charset="-122"/>
              </a:rPr>
              <a:t>套住房，每套住房住一户，平均每户每天</a:t>
            </a:r>
            <a:r>
              <a:rPr lang="en-US" altLang="zh-CN" sz="2400" b="1" dirty="0">
                <a:solidFill>
                  <a:schemeClr val="tx1"/>
                </a:solidFill>
                <a:latin typeface="楷体" panose="02010609060101010101" pitchFamily="49" charset="-122"/>
                <a:ea typeface="楷体" panose="02010609060101010101" pitchFamily="49" charset="-122"/>
              </a:rPr>
              <a:t>1.5</a:t>
            </a:r>
            <a:r>
              <a:rPr lang="zh-CN" altLang="en-US" sz="2400" b="1" dirty="0">
                <a:solidFill>
                  <a:schemeClr val="tx1"/>
                </a:solidFill>
                <a:latin typeface="楷体" panose="02010609060101010101" pitchFamily="49" charset="-122"/>
                <a:ea typeface="楷体" panose="02010609060101010101" pitchFamily="49" charset="-122"/>
              </a:rPr>
              <a:t>桶垃圾。</a:t>
            </a:r>
          </a:p>
        </p:txBody>
      </p:sp>
      <p:sp>
        <p:nvSpPr>
          <p:cNvPr id="90" name="TextBox 56">
            <a:extLst>
              <a:ext uri="{FF2B5EF4-FFF2-40B4-BE49-F238E27FC236}">
                <a16:creationId xmlns="" xmlns:a16="http://schemas.microsoft.com/office/drawing/2014/main" id="{388DCA52-FFDB-40E0-B5F5-A3AC1A757BBD}"/>
              </a:ext>
            </a:extLst>
          </p:cNvPr>
          <p:cNvSpPr txBox="1">
            <a:spLocks noChangeArrowheads="1"/>
          </p:cNvSpPr>
          <p:nvPr/>
        </p:nvSpPr>
        <p:spPr bwMode="auto">
          <a:xfrm>
            <a:off x="1884394" y="3219822"/>
            <a:ext cx="3583151" cy="461665"/>
          </a:xfrm>
          <a:prstGeom prst="rect">
            <a:avLst/>
          </a:prstGeom>
          <a:noFill/>
          <a:ln>
            <a:noFill/>
          </a:ln>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spcAft>
                <a:spcPts val="0"/>
              </a:spcAft>
              <a:buNone/>
            </a:pPr>
            <a:r>
              <a:rPr lang="en-US" altLang="zh-CN" sz="2400" b="1" dirty="0">
                <a:solidFill>
                  <a:srgbClr val="FF0000"/>
                </a:solidFill>
                <a:latin typeface="楷体" pitchFamily="49" charset="-122"/>
                <a:ea typeface="楷体" pitchFamily="49" charset="-122"/>
              </a:rPr>
              <a:t>1.5×576=864</a:t>
            </a:r>
            <a:r>
              <a:rPr lang="zh-CN" altLang="en-US" sz="2400" b="1" dirty="0">
                <a:solidFill>
                  <a:srgbClr val="FF0000"/>
                </a:solidFill>
                <a:latin typeface="楷体" pitchFamily="49" charset="-122"/>
                <a:ea typeface="楷体" pitchFamily="49" charset="-122"/>
              </a:rPr>
              <a:t>桶</a:t>
            </a:r>
            <a:r>
              <a:rPr lang="en-US" altLang="zh-CN" sz="2400" b="1" dirty="0">
                <a:solidFill>
                  <a:srgbClr val="FF0000"/>
                </a:solidFill>
                <a:latin typeface="楷体" pitchFamily="49" charset="-122"/>
                <a:ea typeface="楷体" pitchFamily="49" charset="-122"/>
              </a:rPr>
              <a:t>/</a:t>
            </a:r>
            <a:r>
              <a:rPr lang="zh-CN" altLang="en-US" sz="2400" b="1" dirty="0">
                <a:solidFill>
                  <a:srgbClr val="FF0000"/>
                </a:solidFill>
                <a:latin typeface="楷体" pitchFamily="49" charset="-122"/>
                <a:ea typeface="楷体" pitchFamily="49" charset="-122"/>
              </a:rPr>
              <a:t>天</a:t>
            </a:r>
            <a:endParaRPr lang="zh-CN" altLang="zh-CN" sz="2400" b="1" dirty="0">
              <a:solidFill>
                <a:srgbClr val="FF0000"/>
              </a:solidFill>
              <a:latin typeface="楷体" pitchFamily="49" charset="-122"/>
              <a:ea typeface="楷体" pitchFamily="49" charset="-122"/>
            </a:endParaRPr>
          </a:p>
        </p:txBody>
      </p:sp>
      <p:sp>
        <p:nvSpPr>
          <p:cNvPr id="91" name="TextBox 56">
            <a:extLst>
              <a:ext uri="{FF2B5EF4-FFF2-40B4-BE49-F238E27FC236}">
                <a16:creationId xmlns="" xmlns:a16="http://schemas.microsoft.com/office/drawing/2014/main" id="{838FDECD-3A4C-4DE9-A326-01C2ED24EC12}"/>
              </a:ext>
            </a:extLst>
          </p:cNvPr>
          <p:cNvSpPr txBox="1">
            <a:spLocks noChangeArrowheads="1"/>
          </p:cNvSpPr>
          <p:nvPr/>
        </p:nvSpPr>
        <p:spPr bwMode="auto">
          <a:xfrm>
            <a:off x="1835696" y="3694261"/>
            <a:ext cx="3583151" cy="461665"/>
          </a:xfrm>
          <a:prstGeom prst="rect">
            <a:avLst/>
          </a:prstGeom>
          <a:noFill/>
          <a:ln>
            <a:noFill/>
          </a:ln>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spcAft>
                <a:spcPts val="0"/>
              </a:spcAft>
              <a:buNone/>
            </a:pPr>
            <a:r>
              <a:rPr lang="en-US" altLang="zh-CN" sz="2400" b="1" dirty="0">
                <a:solidFill>
                  <a:srgbClr val="FF0000"/>
                </a:solidFill>
                <a:latin typeface="楷体" pitchFamily="49" charset="-122"/>
                <a:ea typeface="楷体" pitchFamily="49" charset="-122"/>
              </a:rPr>
              <a:t>864×30=25920</a:t>
            </a:r>
            <a:r>
              <a:rPr lang="zh-CN" altLang="en-US" sz="2400" b="1" dirty="0">
                <a:solidFill>
                  <a:srgbClr val="FF0000"/>
                </a:solidFill>
                <a:latin typeface="楷体" pitchFamily="49" charset="-122"/>
                <a:ea typeface="楷体" pitchFamily="49" charset="-122"/>
              </a:rPr>
              <a:t>桶</a:t>
            </a:r>
            <a:r>
              <a:rPr lang="en-US" altLang="zh-CN" sz="2400" b="1" dirty="0">
                <a:solidFill>
                  <a:srgbClr val="FF0000"/>
                </a:solidFill>
                <a:latin typeface="楷体" pitchFamily="49" charset="-122"/>
                <a:ea typeface="楷体" pitchFamily="49" charset="-122"/>
              </a:rPr>
              <a:t>/</a:t>
            </a:r>
            <a:r>
              <a:rPr lang="zh-CN" altLang="en-US" sz="2400" b="1" dirty="0">
                <a:solidFill>
                  <a:srgbClr val="FF0000"/>
                </a:solidFill>
                <a:latin typeface="楷体" pitchFamily="49" charset="-122"/>
                <a:ea typeface="楷体" pitchFamily="49" charset="-122"/>
              </a:rPr>
              <a:t>月</a:t>
            </a:r>
            <a:endParaRPr lang="zh-CN" altLang="zh-CN" sz="2400" b="1" dirty="0">
              <a:solidFill>
                <a:srgbClr val="FF0000"/>
              </a:solidFill>
              <a:latin typeface="楷体" pitchFamily="49" charset="-122"/>
              <a:ea typeface="楷体" pitchFamily="49" charset="-122"/>
            </a:endParaRPr>
          </a:p>
        </p:txBody>
      </p:sp>
      <p:sp>
        <p:nvSpPr>
          <p:cNvPr id="92" name="TextBox 56">
            <a:extLst>
              <a:ext uri="{FF2B5EF4-FFF2-40B4-BE49-F238E27FC236}">
                <a16:creationId xmlns="" xmlns:a16="http://schemas.microsoft.com/office/drawing/2014/main" id="{AB0E476C-EF6A-4017-9D4E-9713F0747235}"/>
              </a:ext>
            </a:extLst>
          </p:cNvPr>
          <p:cNvSpPr txBox="1">
            <a:spLocks noChangeArrowheads="1"/>
          </p:cNvSpPr>
          <p:nvPr/>
        </p:nvSpPr>
        <p:spPr bwMode="auto">
          <a:xfrm>
            <a:off x="628808" y="4198317"/>
            <a:ext cx="7543592" cy="461665"/>
          </a:xfrm>
          <a:prstGeom prst="rect">
            <a:avLst/>
          </a:prstGeom>
          <a:noFill/>
          <a:ln>
            <a:noFill/>
          </a:ln>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spcAft>
                <a:spcPts val="0"/>
              </a:spcAft>
              <a:buNone/>
            </a:pPr>
            <a:r>
              <a:rPr lang="zh-CN" altLang="en-US" sz="2400" b="1" dirty="0">
                <a:solidFill>
                  <a:srgbClr val="FF0000"/>
                </a:solidFill>
                <a:latin typeface="楷体" pitchFamily="49" charset="-122"/>
                <a:ea typeface="楷体" pitchFamily="49" charset="-122"/>
              </a:rPr>
              <a:t>答：这个小区每天生产</a:t>
            </a:r>
            <a:r>
              <a:rPr lang="en-US" altLang="zh-CN" sz="2400" b="1" dirty="0">
                <a:solidFill>
                  <a:srgbClr val="FF0000"/>
                </a:solidFill>
                <a:latin typeface="楷体" pitchFamily="49" charset="-122"/>
                <a:ea typeface="楷体" pitchFamily="49" charset="-122"/>
              </a:rPr>
              <a:t>864</a:t>
            </a:r>
            <a:r>
              <a:rPr lang="zh-CN" altLang="en-US" sz="2400" b="1" dirty="0">
                <a:solidFill>
                  <a:srgbClr val="FF0000"/>
                </a:solidFill>
                <a:latin typeface="楷体" pitchFamily="49" charset="-122"/>
                <a:ea typeface="楷体" pitchFamily="49" charset="-122"/>
              </a:rPr>
              <a:t>桶，一个月生产</a:t>
            </a:r>
            <a:r>
              <a:rPr lang="en-US" altLang="zh-CN" sz="2400" b="1" dirty="0">
                <a:solidFill>
                  <a:srgbClr val="FF0000"/>
                </a:solidFill>
                <a:latin typeface="楷体" pitchFamily="49" charset="-122"/>
                <a:ea typeface="楷体" pitchFamily="49" charset="-122"/>
              </a:rPr>
              <a:t>25920</a:t>
            </a:r>
            <a:r>
              <a:rPr lang="zh-CN" altLang="en-US" sz="2400" b="1" dirty="0">
                <a:solidFill>
                  <a:srgbClr val="FF0000"/>
                </a:solidFill>
                <a:latin typeface="楷体" pitchFamily="49" charset="-122"/>
                <a:ea typeface="楷体" pitchFamily="49" charset="-122"/>
              </a:rPr>
              <a:t>桶。</a:t>
            </a:r>
            <a:endParaRPr lang="zh-CN" altLang="zh-CN" sz="2400" b="1" dirty="0">
              <a:solidFill>
                <a:srgbClr val="FF0000"/>
              </a:solidFill>
              <a:latin typeface="楷体" pitchFamily="49" charset="-122"/>
              <a:ea typeface="楷体" pitchFamily="49" charset="-122"/>
            </a:endParaRPr>
          </a:p>
        </p:txBody>
      </p:sp>
      <p:grpSp>
        <p:nvGrpSpPr>
          <p:cNvPr id="17" name="组合 16"/>
          <p:cNvGrpSpPr/>
          <p:nvPr/>
        </p:nvGrpSpPr>
        <p:grpSpPr>
          <a:xfrm>
            <a:off x="7812970" y="4471584"/>
            <a:ext cx="1105042" cy="370719"/>
            <a:chOff x="7643422" y="4681236"/>
            <a:chExt cx="1105042" cy="370719"/>
          </a:xfrm>
        </p:grpSpPr>
        <p:pic>
          <p:nvPicPr>
            <p:cNvPr id="18" name="图片 17">
              <a:hlinkClick r:id="rId4" action="ppaction://hlinksldjump"/>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43422" y="4713389"/>
              <a:ext cx="1105042" cy="338566"/>
            </a:xfrm>
            <a:prstGeom prst="rect">
              <a:avLst/>
            </a:prstGeom>
          </p:spPr>
        </p:pic>
        <p:sp>
          <p:nvSpPr>
            <p:cNvPr id="19" name="文本框 26">
              <a:hlinkClick r:id="rId6" action="ppaction://hlinksldjump"/>
            </p:cNvPr>
            <p:cNvSpPr txBox="1"/>
            <p:nvPr/>
          </p:nvSpPr>
          <p:spPr>
            <a:xfrm>
              <a:off x="7763282" y="4681236"/>
              <a:ext cx="646331" cy="369332"/>
            </a:xfrm>
            <a:prstGeom prst="rect">
              <a:avLst/>
            </a:prstGeom>
            <a:noFill/>
          </p:spPr>
          <p:txBody>
            <a:bodyPr wrap="none" rtlCol="0">
              <a:spAutoFit/>
            </a:bodyPr>
            <a:lstStyle/>
            <a:p>
              <a:r>
                <a:rPr kumimoji="1" lang="zh-CN" altLang="en-US" sz="1800" dirty="0">
                  <a:solidFill>
                    <a:prstClr val="black"/>
                  </a:solidFill>
                  <a:latin typeface="黑体" pitchFamily="49" charset="-122"/>
                  <a:ea typeface="黑体" pitchFamily="49" charset="-122"/>
                </a:rPr>
                <a:t>返回</a:t>
              </a:r>
            </a:p>
          </p:txBody>
        </p:sp>
      </p:grpSp>
    </p:spTree>
    <p:extLst>
      <p:ext uri="{BB962C8B-B14F-4D97-AF65-F5344CB8AC3E}">
        <p14:creationId xmlns:p14="http://schemas.microsoft.com/office/powerpoint/2010/main" val="190475299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wipe(down)">
                                      <p:cBhvr>
                                        <p:cTn id="7" dur="500"/>
                                        <p:tgtEl>
                                          <p:spTgt spid="8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88"/>
                                        </p:tgtEl>
                                        <p:attrNameLst>
                                          <p:attrName>style.visibility</p:attrName>
                                        </p:attrNameLst>
                                      </p:cBhvr>
                                      <p:to>
                                        <p:strVal val="visible"/>
                                      </p:to>
                                    </p:set>
                                    <p:anim calcmode="lin" valueType="num">
                                      <p:cBhvr additive="base">
                                        <p:cTn id="12" dur="1000" fill="hold"/>
                                        <p:tgtEl>
                                          <p:spTgt spid="88"/>
                                        </p:tgtEl>
                                        <p:attrNameLst>
                                          <p:attrName>ppt_x</p:attrName>
                                        </p:attrNameLst>
                                      </p:cBhvr>
                                      <p:tavLst>
                                        <p:tav tm="0">
                                          <p:val>
                                            <p:strVal val="0-#ppt_w/2"/>
                                          </p:val>
                                        </p:tav>
                                        <p:tav tm="100000">
                                          <p:val>
                                            <p:strVal val="#ppt_x"/>
                                          </p:val>
                                        </p:tav>
                                      </p:tavLst>
                                    </p:anim>
                                    <p:anim calcmode="lin" valueType="num">
                                      <p:cBhvr additive="base">
                                        <p:cTn id="13" dur="1000" fill="hold"/>
                                        <p:tgtEl>
                                          <p:spTgt spid="8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89"/>
                                        </p:tgtEl>
                                        <p:attrNameLst>
                                          <p:attrName>style.visibility</p:attrName>
                                        </p:attrNameLst>
                                      </p:cBhvr>
                                      <p:to>
                                        <p:strVal val="visible"/>
                                      </p:to>
                                    </p:set>
                                    <p:animEffect transition="in" filter="wipe(down)">
                                      <p:cBhvr>
                                        <p:cTn id="17" dur="500"/>
                                        <p:tgtEl>
                                          <p:spTgt spid="8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90"/>
                                        </p:tgtEl>
                                        <p:attrNameLst>
                                          <p:attrName>style.visibility</p:attrName>
                                        </p:attrNameLst>
                                      </p:cBhvr>
                                      <p:to>
                                        <p:strVal val="visible"/>
                                      </p:to>
                                    </p:set>
                                    <p:animEffect transition="in" filter="wipe(left)">
                                      <p:cBhvr>
                                        <p:cTn id="22" dur="500"/>
                                        <p:tgtEl>
                                          <p:spTgt spid="9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91"/>
                                        </p:tgtEl>
                                        <p:attrNameLst>
                                          <p:attrName>style.visibility</p:attrName>
                                        </p:attrNameLst>
                                      </p:cBhvr>
                                      <p:to>
                                        <p:strVal val="visible"/>
                                      </p:to>
                                    </p:set>
                                    <p:animEffect transition="in" filter="wipe(left)">
                                      <p:cBhvr>
                                        <p:cTn id="27" dur="500"/>
                                        <p:tgtEl>
                                          <p:spTgt spid="91"/>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92"/>
                                        </p:tgtEl>
                                        <p:attrNameLst>
                                          <p:attrName>style.visibility</p:attrName>
                                        </p:attrNameLst>
                                      </p:cBhvr>
                                      <p:to>
                                        <p:strVal val="visible"/>
                                      </p:to>
                                    </p:set>
                                    <p:animEffect transition="in" filter="wipe(left)">
                                      <p:cBhvr>
                                        <p:cTn id="32"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89" grpId="0" animBg="1"/>
      <p:bldP spid="90" grpId="0"/>
      <p:bldP spid="91" grpId="0"/>
      <p:bldP spid="92"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988</Words>
  <Application>Microsoft Office PowerPoint</Application>
  <PresentationFormat>全屏显示(16:9)</PresentationFormat>
  <Paragraphs>88</Paragraphs>
  <Slides>14</Slides>
  <Notes>0</Notes>
  <HiddenSlides>0</HiddenSlides>
  <MMClips>0</MMClips>
  <ScaleCrop>false</ScaleCrop>
  <HeadingPairs>
    <vt:vector size="6" baseType="variant">
      <vt:variant>
        <vt:lpstr>已用的字体</vt:lpstr>
      </vt:variant>
      <vt:variant>
        <vt:i4>7</vt:i4>
      </vt:variant>
      <vt:variant>
        <vt:lpstr>主题</vt:lpstr>
      </vt:variant>
      <vt:variant>
        <vt:i4>3</vt:i4>
      </vt:variant>
      <vt:variant>
        <vt:lpstr>幻灯片标题</vt:lpstr>
      </vt:variant>
      <vt:variant>
        <vt:i4>14</vt:i4>
      </vt:variant>
    </vt:vector>
  </HeadingPairs>
  <TitlesOfParts>
    <vt:vector size="24" baseType="lpstr">
      <vt:lpstr>Arial</vt:lpstr>
      <vt:lpstr>宋体</vt:lpstr>
      <vt:lpstr>Cambria Math</vt:lpstr>
      <vt:lpstr>Calibri</vt:lpstr>
      <vt:lpstr>楷体</vt:lpstr>
      <vt:lpstr>黑体</vt:lpstr>
      <vt:lpstr>幼圆</vt:lpstr>
      <vt:lpstr>Office 主题</vt:lpstr>
      <vt:lpstr>1_Office 主题</vt:lpstr>
      <vt:lpstr>2_自定义设计方案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3588.pptx</dc:title>
  <dc:creator/>
  <cp:lastModifiedBy/>
  <cp:revision>3</cp:revision>
  <dcterms:created xsi:type="dcterms:W3CDTF">2017-03-17T02:28:00Z</dcterms:created>
  <dcterms:modified xsi:type="dcterms:W3CDTF">2018-11-02T01:51:03Z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2052-10.1.0.7224</vt:lpwstr>
  </property>
</Properties>
</file>